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d2a4bd37064e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8d2a1a84df411a"/>
  </p:sldMasterIdLst>
  <p:sldIdLst>
    <p:sldId xmlns:r="http://schemas.openxmlformats.org/officeDocument/2006/relationships" id="256" r:id="Rd4e2d55a6a4a4fc7"/>
    <p:sldId xmlns:r="http://schemas.openxmlformats.org/officeDocument/2006/relationships" id="257" r:id="Re5bed6f8bf224bca"/>
    <p:sldId xmlns:r="http://schemas.openxmlformats.org/officeDocument/2006/relationships" id="258" r:id="R71338b3df19a4340"/>
    <p:sldId xmlns:r="http://schemas.openxmlformats.org/officeDocument/2006/relationships" id="259" r:id="Refb21a484cd3490a"/>
    <p:sldId xmlns:r="http://schemas.openxmlformats.org/officeDocument/2006/relationships" id="260" r:id="R0b9279b5fa8a4658"/>
    <p:sldId xmlns:r="http://schemas.openxmlformats.org/officeDocument/2006/relationships" id="261" r:id="R7422f94ba54f44cc"/>
    <p:sldId xmlns:r="http://schemas.openxmlformats.org/officeDocument/2006/relationships" id="262" r:id="Rcf812f8a53064d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8d2a1a84df411a" /><Relationship Type="http://schemas.openxmlformats.org/officeDocument/2006/relationships/slide" Target="/ppt/slides/slide1.xml" Id="Rd4e2d55a6a4a4fc7" /><Relationship Type="http://schemas.openxmlformats.org/officeDocument/2006/relationships/slide" Target="/ppt/slides/slide2.xml" Id="Re5bed6f8bf224bca" /><Relationship Type="http://schemas.openxmlformats.org/officeDocument/2006/relationships/slide" Target="/ppt/slides/slide3.xml" Id="R71338b3df19a4340" /><Relationship Type="http://schemas.openxmlformats.org/officeDocument/2006/relationships/slide" Target="/ppt/slides/slide4.xml" Id="Refb21a484cd3490a" /><Relationship Type="http://schemas.openxmlformats.org/officeDocument/2006/relationships/slide" Target="/ppt/slides/slide5.xml" Id="R0b9279b5fa8a4658" /><Relationship Type="http://schemas.openxmlformats.org/officeDocument/2006/relationships/slide" Target="/ppt/slides/slide6.xml" Id="R7422f94ba54f44cc" /><Relationship Type="http://schemas.openxmlformats.org/officeDocument/2006/relationships/slide" Target="/ppt/slides/slide7.xml" Id="Rcf812f8a53064d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6402a478e84b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98a0aa070748b5" /><Relationship Type="http://schemas.openxmlformats.org/officeDocument/2006/relationships/theme" Target="/ppt/slideMasters/theme/theme1.xml" Id="R066704b431204b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b98a0aa070748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91385fc9d4e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69da127674f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3a88bbf55845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71da4470cb44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eb5c669bc48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f440a9ac6341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f7eac0bada43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GRAFINOR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GRAFINOR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−12 601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706 701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4 710 542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8 521 628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ØIE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Nybrottveien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1406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leif.johansen@grafinor.no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www.grafinor.no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942 453 876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GRAFINOR AS</a:t>
            </a:r>
          </a:p>
        </p:txBody>
      </p:sp>
    </p:spTree>
  </p:cSld>
  <p:clrMapOvr>
    <a:masterClrMapping xmlns:a="http://schemas.openxmlformats.org/drawingml/2006/main"/>
  </p:clrMapOvr>
</p:sld>
</file>