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089bcfdd0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bf1ba04544130"/>
  </p:sldMasterIdLst>
  <p:sldIdLst>
    <p:sldId xmlns:r="http://schemas.openxmlformats.org/officeDocument/2006/relationships" id="256" r:id="R8737a80bcd994801"/>
    <p:sldId xmlns:r="http://schemas.openxmlformats.org/officeDocument/2006/relationships" id="257" r:id="R42f4f459ef234c1f"/>
    <p:sldId xmlns:r="http://schemas.openxmlformats.org/officeDocument/2006/relationships" id="258" r:id="R213ca5f8214c4234"/>
    <p:sldId xmlns:r="http://schemas.openxmlformats.org/officeDocument/2006/relationships" id="259" r:id="Rafa68ecca5df4a4a"/>
    <p:sldId xmlns:r="http://schemas.openxmlformats.org/officeDocument/2006/relationships" id="260" r:id="R791aebd7befd4bca"/>
    <p:sldId xmlns:r="http://schemas.openxmlformats.org/officeDocument/2006/relationships" id="261" r:id="R27200203884e435f"/>
    <p:sldId xmlns:r="http://schemas.openxmlformats.org/officeDocument/2006/relationships" id="262" r:id="R235fbafb2bc1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bf1ba04544130" /><Relationship Type="http://schemas.openxmlformats.org/officeDocument/2006/relationships/slide" Target="/ppt/slides/slide1.xml" Id="R8737a80bcd994801" /><Relationship Type="http://schemas.openxmlformats.org/officeDocument/2006/relationships/slide" Target="/ppt/slides/slide2.xml" Id="R42f4f459ef234c1f" /><Relationship Type="http://schemas.openxmlformats.org/officeDocument/2006/relationships/slide" Target="/ppt/slides/slide3.xml" Id="R213ca5f8214c4234" /><Relationship Type="http://schemas.openxmlformats.org/officeDocument/2006/relationships/slide" Target="/ppt/slides/slide4.xml" Id="Rafa68ecca5df4a4a" /><Relationship Type="http://schemas.openxmlformats.org/officeDocument/2006/relationships/slide" Target="/ppt/slides/slide5.xml" Id="R791aebd7befd4bca" /><Relationship Type="http://schemas.openxmlformats.org/officeDocument/2006/relationships/slide" Target="/ppt/slides/slide6.xml" Id="R27200203884e435f" /><Relationship Type="http://schemas.openxmlformats.org/officeDocument/2006/relationships/slide" Target="/ppt/slides/slide7.xml" Id="R235fbafb2bc1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efd339b9f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9ce9213744e4" /><Relationship Type="http://schemas.openxmlformats.org/officeDocument/2006/relationships/theme" Target="/ppt/slideMasters/theme/theme1.xml" Id="Rdcb2ca5d4a2e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d9ce92137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657013ed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44895f53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dcc747e97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97320ec9e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51dc2425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9b14fd97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8227fe00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