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cedc3207fd4b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1ded8c49f5420d"/>
  </p:sldMasterIdLst>
  <p:sldIdLst>
    <p:sldId xmlns:r="http://schemas.openxmlformats.org/officeDocument/2006/relationships" id="256" r:id="Rf43b12b6bf004ef1"/>
    <p:sldId xmlns:r="http://schemas.openxmlformats.org/officeDocument/2006/relationships" id="257" r:id="R963c588a4f6e47ac"/>
    <p:sldId xmlns:r="http://schemas.openxmlformats.org/officeDocument/2006/relationships" id="258" r:id="R53fade40c6c54455"/>
    <p:sldId xmlns:r="http://schemas.openxmlformats.org/officeDocument/2006/relationships" id="259" r:id="Rb40ad89ec8fa4ba2"/>
    <p:sldId xmlns:r="http://schemas.openxmlformats.org/officeDocument/2006/relationships" id="260" r:id="R50eb4836de2b4352"/>
    <p:sldId xmlns:r="http://schemas.openxmlformats.org/officeDocument/2006/relationships" id="261" r:id="R54886bbf7b0f400b"/>
    <p:sldId xmlns:r="http://schemas.openxmlformats.org/officeDocument/2006/relationships" id="262" r:id="Rf3f33b78e4764c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1ded8c49f5420d" /><Relationship Type="http://schemas.openxmlformats.org/officeDocument/2006/relationships/slide" Target="/ppt/slides/slide1.xml" Id="Rf43b12b6bf004ef1" /><Relationship Type="http://schemas.openxmlformats.org/officeDocument/2006/relationships/slide" Target="/ppt/slides/slide2.xml" Id="R963c588a4f6e47ac" /><Relationship Type="http://schemas.openxmlformats.org/officeDocument/2006/relationships/slide" Target="/ppt/slides/slide3.xml" Id="R53fade40c6c54455" /><Relationship Type="http://schemas.openxmlformats.org/officeDocument/2006/relationships/slide" Target="/ppt/slides/slide4.xml" Id="Rb40ad89ec8fa4ba2" /><Relationship Type="http://schemas.openxmlformats.org/officeDocument/2006/relationships/slide" Target="/ppt/slides/slide5.xml" Id="R50eb4836de2b4352" /><Relationship Type="http://schemas.openxmlformats.org/officeDocument/2006/relationships/slide" Target="/ppt/slides/slide6.xml" Id="R54886bbf7b0f400b" /><Relationship Type="http://schemas.openxmlformats.org/officeDocument/2006/relationships/slide" Target="/ppt/slides/slide7.xml" Id="Rf3f33b78e4764c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aaea14ed434b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4d55ecb4344c57" /><Relationship Type="http://schemas.openxmlformats.org/officeDocument/2006/relationships/theme" Target="/ppt/slideMasters/theme/theme1.xml" Id="Rcae5b78f75f742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4d55ecb4344c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e74a832bed41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0ff7d0bba442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9207be73141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39d03ddd2140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7907e1ccbe45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10263204b4ca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03cd5792384c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DYNATEC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DYNATEC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DYNATEC GROUP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DYNATEC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DYNATEC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DYNATEC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749 413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−127 787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18 868 725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59 941 309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81 895 098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DYNATEC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J.F. HOLDING AS  –  39,0 %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WERNER OLAV FILTVEDT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FILTVEDT INVEST AS  –  18,0 %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DYNATEC GROUP AS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CREO INVEST AS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ECH INVEST HOLDING AS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DYNATEC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Rakkestadveien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1814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83 80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dynatec@dynatec.no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www.dynatec.no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942 256 183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DYNATEC GROUP AS</a:t>
            </a:r>
          </a:p>
        </p:txBody>
      </p:sp>
    </p:spTree>
  </p:cSld>
  <p:clrMapOvr>
    <a:masterClrMapping xmlns:a="http://schemas.openxmlformats.org/drawingml/2006/main"/>
  </p:clrMapOvr>
</p:sld>
</file>