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4e98ead13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e0a5937a74edf"/>
  </p:sldMasterIdLst>
  <p:sldIdLst>
    <p:sldId xmlns:r="http://schemas.openxmlformats.org/officeDocument/2006/relationships" id="256" r:id="Re158422ddacb4d5a"/>
    <p:sldId xmlns:r="http://schemas.openxmlformats.org/officeDocument/2006/relationships" id="257" r:id="Rad0147619c3b43cd"/>
    <p:sldId xmlns:r="http://schemas.openxmlformats.org/officeDocument/2006/relationships" id="258" r:id="R39afa77c8c054758"/>
    <p:sldId xmlns:r="http://schemas.openxmlformats.org/officeDocument/2006/relationships" id="259" r:id="R9146c3c5909f4713"/>
    <p:sldId xmlns:r="http://schemas.openxmlformats.org/officeDocument/2006/relationships" id="260" r:id="R686f319cfcb34d21"/>
    <p:sldId xmlns:r="http://schemas.openxmlformats.org/officeDocument/2006/relationships" id="261" r:id="R5b8a7dc095bb44e6"/>
    <p:sldId xmlns:r="http://schemas.openxmlformats.org/officeDocument/2006/relationships" id="262" r:id="R555decb0a3f2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e0a5937a74edf" /><Relationship Type="http://schemas.openxmlformats.org/officeDocument/2006/relationships/slide" Target="/ppt/slides/slide1.xml" Id="Re158422ddacb4d5a" /><Relationship Type="http://schemas.openxmlformats.org/officeDocument/2006/relationships/slide" Target="/ppt/slides/slide2.xml" Id="Rad0147619c3b43cd" /><Relationship Type="http://schemas.openxmlformats.org/officeDocument/2006/relationships/slide" Target="/ppt/slides/slide3.xml" Id="R39afa77c8c054758" /><Relationship Type="http://schemas.openxmlformats.org/officeDocument/2006/relationships/slide" Target="/ppt/slides/slide4.xml" Id="R9146c3c5909f4713" /><Relationship Type="http://schemas.openxmlformats.org/officeDocument/2006/relationships/slide" Target="/ppt/slides/slide5.xml" Id="R686f319cfcb34d21" /><Relationship Type="http://schemas.openxmlformats.org/officeDocument/2006/relationships/slide" Target="/ppt/slides/slide6.xml" Id="R5b8a7dc095bb44e6" /><Relationship Type="http://schemas.openxmlformats.org/officeDocument/2006/relationships/slide" Target="/ppt/slides/slide7.xml" Id="R555decb0a3f2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d65f9091a46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ea58185d44f68" /><Relationship Type="http://schemas.openxmlformats.org/officeDocument/2006/relationships/theme" Target="/ppt/slideMasters/theme/theme1.xml" Id="Rac4331fb59d948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ea58185d4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04b359ba5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ec8b1ddee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d603701cf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b4656c84f41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33816465b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037b80dab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cadd8be6c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MYRDAHL OG SVEEN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MYRDAHL OG SVEEN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39 290 307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5 035 848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14 897 639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MYRDAHL TOM MORTEN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ROMADA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ULSRUD INVEST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942 254 962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