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41ccfbda664b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3f5c2fbc3e4999"/>
  </p:sldMasterIdLst>
  <p:sldIdLst>
    <p:sldId xmlns:r="http://schemas.openxmlformats.org/officeDocument/2006/relationships" id="256" r:id="Rcfb0fdce21c04c25"/>
    <p:sldId xmlns:r="http://schemas.openxmlformats.org/officeDocument/2006/relationships" id="257" r:id="Re8c6f9816cf74505"/>
    <p:sldId xmlns:r="http://schemas.openxmlformats.org/officeDocument/2006/relationships" id="258" r:id="R339f01c166ab4131"/>
    <p:sldId xmlns:r="http://schemas.openxmlformats.org/officeDocument/2006/relationships" id="259" r:id="Ra6121c54f8ba4156"/>
    <p:sldId xmlns:r="http://schemas.openxmlformats.org/officeDocument/2006/relationships" id="260" r:id="R2e056a68fd5b45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3f5c2fbc3e4999" /><Relationship Type="http://schemas.openxmlformats.org/officeDocument/2006/relationships/slide" Target="/ppt/slides/slide1.xml" Id="Rcfb0fdce21c04c25" /><Relationship Type="http://schemas.openxmlformats.org/officeDocument/2006/relationships/slide" Target="/ppt/slides/slide2.xml" Id="Re8c6f9816cf74505" /><Relationship Type="http://schemas.openxmlformats.org/officeDocument/2006/relationships/slide" Target="/ppt/slides/slide3.xml" Id="R339f01c166ab4131" /><Relationship Type="http://schemas.openxmlformats.org/officeDocument/2006/relationships/slide" Target="/ppt/slides/slide4.xml" Id="Ra6121c54f8ba4156" /><Relationship Type="http://schemas.openxmlformats.org/officeDocument/2006/relationships/slide" Target="/ppt/slides/slide5.xml" Id="R2e056a68fd5b45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ddcc79210d41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04756a14d44fd" /><Relationship Type="http://schemas.openxmlformats.org/officeDocument/2006/relationships/theme" Target="/ppt/slideMasters/theme/theme1.xml" Id="Ra2743eb1937a41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004756a14d44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db2866a8348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a7aa8dc2448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83f63923149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689f4536a4c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9d225872646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SØR-VARANGER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SØR-VARANGER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SØR-VARANGER KOMMUNE ble etablert [år] og holder til i Kirkenes.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SØR-VARANGER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SØR-VARANGER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SØR-VARANGER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9900 Kirkenes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97 74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postmottak@sor-varanger.kommune.no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www.sor-varanger.kommune.no/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942 110 286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SØR-VARANGER KOMMUNE</a:t>
            </a:r>
          </a:p>
        </p:txBody>
      </p:sp>
    </p:spTree>
  </p:cSld>
  <p:clrMapOvr>
    <a:masterClrMapping xmlns:a="http://schemas.openxmlformats.org/drawingml/2006/main"/>
  </p:clrMapOvr>
</p:sld>
</file>