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faf3dff7c3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9826a621e74e99"/>
  </p:sldMasterIdLst>
  <p:sldIdLst>
    <p:sldId xmlns:r="http://schemas.openxmlformats.org/officeDocument/2006/relationships" id="256" r:id="R195419390ec545ba"/>
    <p:sldId xmlns:r="http://schemas.openxmlformats.org/officeDocument/2006/relationships" id="257" r:id="Reb33ec9e592a49a1"/>
    <p:sldId xmlns:r="http://schemas.openxmlformats.org/officeDocument/2006/relationships" id="258" r:id="Rdc3ff91240e842eb"/>
    <p:sldId xmlns:r="http://schemas.openxmlformats.org/officeDocument/2006/relationships" id="259" r:id="R8716ce5160884175"/>
    <p:sldId xmlns:r="http://schemas.openxmlformats.org/officeDocument/2006/relationships" id="260" r:id="Rdf8f22991b894e2a"/>
    <p:sldId xmlns:r="http://schemas.openxmlformats.org/officeDocument/2006/relationships" id="261" r:id="Rc41c42f8a212458b"/>
    <p:sldId xmlns:r="http://schemas.openxmlformats.org/officeDocument/2006/relationships" id="262" r:id="Redd7d0beae0b4b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826a621e74e99" /><Relationship Type="http://schemas.openxmlformats.org/officeDocument/2006/relationships/slide" Target="/ppt/slides/slide1.xml" Id="R195419390ec545ba" /><Relationship Type="http://schemas.openxmlformats.org/officeDocument/2006/relationships/slide" Target="/ppt/slides/slide2.xml" Id="Reb33ec9e592a49a1" /><Relationship Type="http://schemas.openxmlformats.org/officeDocument/2006/relationships/slide" Target="/ppt/slides/slide3.xml" Id="Rdc3ff91240e842eb" /><Relationship Type="http://schemas.openxmlformats.org/officeDocument/2006/relationships/slide" Target="/ppt/slides/slide4.xml" Id="R8716ce5160884175" /><Relationship Type="http://schemas.openxmlformats.org/officeDocument/2006/relationships/slide" Target="/ppt/slides/slide5.xml" Id="Rdf8f22991b894e2a" /><Relationship Type="http://schemas.openxmlformats.org/officeDocument/2006/relationships/slide" Target="/ppt/slides/slide6.xml" Id="Rc41c42f8a212458b" /><Relationship Type="http://schemas.openxmlformats.org/officeDocument/2006/relationships/slide" Target="/ppt/slides/slide7.xml" Id="Redd7d0beae0b4b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2428442f740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95fefbc534491" /><Relationship Type="http://schemas.openxmlformats.org/officeDocument/2006/relationships/theme" Target="/ppt/slideMasters/theme/theme1.xml" Id="R6a823b3a7ca64d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995fefbc5344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f7ed685bc4d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27cfa62df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33da022314b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d2d29123742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31c6d84b94c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5974130df49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29f8b1b7c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MULVIK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MULVIK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17 726 362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3 017 746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2 717 793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18 428 901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23 570 738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 OTTAR MAGNE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IDAR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 JAN MAGNUS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941 987 516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MULVIK AS</a:t>
            </a:r>
          </a:p>
        </p:txBody>
      </p:sp>
    </p:spTree>
  </p:cSld>
  <p:clrMapOvr>
    <a:masterClrMapping xmlns:a="http://schemas.openxmlformats.org/drawingml/2006/main"/>
  </p:clrMapOvr>
</p:sld>
</file>