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9e892b74a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838adc3d444afc"/>
  </p:sldMasterIdLst>
  <p:sldIdLst>
    <p:sldId xmlns:r="http://schemas.openxmlformats.org/officeDocument/2006/relationships" id="256" r:id="R3633d68d207f4835"/>
    <p:sldId xmlns:r="http://schemas.openxmlformats.org/officeDocument/2006/relationships" id="257" r:id="R290ebf3d036048d2"/>
    <p:sldId xmlns:r="http://schemas.openxmlformats.org/officeDocument/2006/relationships" id="258" r:id="Re631152c0a524a35"/>
    <p:sldId xmlns:r="http://schemas.openxmlformats.org/officeDocument/2006/relationships" id="259" r:id="Rfa96e09ba0ac48e5"/>
    <p:sldId xmlns:r="http://schemas.openxmlformats.org/officeDocument/2006/relationships" id="260" r:id="Ra4d65d97837e4b05"/>
    <p:sldId xmlns:r="http://schemas.openxmlformats.org/officeDocument/2006/relationships" id="261" r:id="R145947a08817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38adc3d444afc" /><Relationship Type="http://schemas.openxmlformats.org/officeDocument/2006/relationships/slide" Target="/ppt/slides/slide1.xml" Id="R3633d68d207f4835" /><Relationship Type="http://schemas.openxmlformats.org/officeDocument/2006/relationships/slide" Target="/ppt/slides/slide2.xml" Id="R290ebf3d036048d2" /><Relationship Type="http://schemas.openxmlformats.org/officeDocument/2006/relationships/slide" Target="/ppt/slides/slide3.xml" Id="Re631152c0a524a35" /><Relationship Type="http://schemas.openxmlformats.org/officeDocument/2006/relationships/slide" Target="/ppt/slides/slide4.xml" Id="Rfa96e09ba0ac48e5" /><Relationship Type="http://schemas.openxmlformats.org/officeDocument/2006/relationships/slide" Target="/ppt/slides/slide5.xml" Id="Ra4d65d97837e4b05" /><Relationship Type="http://schemas.openxmlformats.org/officeDocument/2006/relationships/slide" Target="/ppt/slides/slide6.xml" Id="R145947a08817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8620fdef1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0d6e26dcf4dd1" /><Relationship Type="http://schemas.openxmlformats.org/officeDocument/2006/relationships/theme" Target="/ppt/slideMasters/theme/theme1.xml" Id="Rdaba78567cd8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0d6e26dcf4d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c385c3d3a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d98f06e00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635917a8241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0ecf957f9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ebd604d70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1b7029eee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MULVIK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941 987 516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MULVIK AS</a:t>
            </a:r>
          </a:p>
        </p:txBody>
      </p:sp>
    </p:spTree>
  </p:cSld>
  <p:clrMapOvr>
    <a:masterClrMapping xmlns:a="http://schemas.openxmlformats.org/drawingml/2006/main"/>
  </p:clrMapOvr>
</p:sld>
</file>