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8d7784fcf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a98d3180a4483e"/>
  </p:sldMasterIdLst>
  <p:sldIdLst>
    <p:sldId xmlns:r="http://schemas.openxmlformats.org/officeDocument/2006/relationships" id="256" r:id="R47423a40b0664b94"/>
    <p:sldId xmlns:r="http://schemas.openxmlformats.org/officeDocument/2006/relationships" id="257" r:id="R7d73e66df2294624"/>
    <p:sldId xmlns:r="http://schemas.openxmlformats.org/officeDocument/2006/relationships" id="258" r:id="Rd97286c908664038"/>
    <p:sldId xmlns:r="http://schemas.openxmlformats.org/officeDocument/2006/relationships" id="259" r:id="R7202eb79a92f45e5"/>
    <p:sldId xmlns:r="http://schemas.openxmlformats.org/officeDocument/2006/relationships" id="260" r:id="R3411f1d21ca7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98d3180a4483e" /><Relationship Type="http://schemas.openxmlformats.org/officeDocument/2006/relationships/slide" Target="/ppt/slides/slide1.xml" Id="R47423a40b0664b94" /><Relationship Type="http://schemas.openxmlformats.org/officeDocument/2006/relationships/slide" Target="/ppt/slides/slide2.xml" Id="R7d73e66df2294624" /><Relationship Type="http://schemas.openxmlformats.org/officeDocument/2006/relationships/slide" Target="/ppt/slides/slide3.xml" Id="Rd97286c908664038" /><Relationship Type="http://schemas.openxmlformats.org/officeDocument/2006/relationships/slide" Target="/ppt/slides/slide4.xml" Id="R7202eb79a92f45e5" /><Relationship Type="http://schemas.openxmlformats.org/officeDocument/2006/relationships/slide" Target="/ppt/slides/slide5.xml" Id="R3411f1d21ca7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13986cb12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87258b8864719" /><Relationship Type="http://schemas.openxmlformats.org/officeDocument/2006/relationships/theme" Target="/ppt/slideMasters/theme/theme1.xml" Id="R1e1f57215b14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87258b886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19aa26d63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01cf5d294a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88bddec47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93e0b27b0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dbfa7add0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SKJERVØY KOMMUNE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post@skjervoy.kommune.no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www.skjervoy.kommune.no/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941 812 716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