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47f9bbd94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fd62caf854f57"/>
  </p:sldMasterIdLst>
  <p:sldIdLst>
    <p:sldId xmlns:r="http://schemas.openxmlformats.org/officeDocument/2006/relationships" id="256" r:id="R73920aa783704e7f"/>
    <p:sldId xmlns:r="http://schemas.openxmlformats.org/officeDocument/2006/relationships" id="257" r:id="R162614cfd1a040ed"/>
    <p:sldId xmlns:r="http://schemas.openxmlformats.org/officeDocument/2006/relationships" id="258" r:id="R7b7814309d164816"/>
    <p:sldId xmlns:r="http://schemas.openxmlformats.org/officeDocument/2006/relationships" id="259" r:id="R03fb89a41101420b"/>
    <p:sldId xmlns:r="http://schemas.openxmlformats.org/officeDocument/2006/relationships" id="260" r:id="Rf3f38418652f40d5"/>
    <p:sldId xmlns:r="http://schemas.openxmlformats.org/officeDocument/2006/relationships" id="261" r:id="Rcbd9d40c79eb4243"/>
    <p:sldId xmlns:r="http://schemas.openxmlformats.org/officeDocument/2006/relationships" id="262" r:id="Rf6b5b24abfb5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fd62caf854f57" /><Relationship Type="http://schemas.openxmlformats.org/officeDocument/2006/relationships/slide" Target="/ppt/slides/slide1.xml" Id="R73920aa783704e7f" /><Relationship Type="http://schemas.openxmlformats.org/officeDocument/2006/relationships/slide" Target="/ppt/slides/slide2.xml" Id="R162614cfd1a040ed" /><Relationship Type="http://schemas.openxmlformats.org/officeDocument/2006/relationships/slide" Target="/ppt/slides/slide3.xml" Id="R7b7814309d164816" /><Relationship Type="http://schemas.openxmlformats.org/officeDocument/2006/relationships/slide" Target="/ppt/slides/slide4.xml" Id="R03fb89a41101420b" /><Relationship Type="http://schemas.openxmlformats.org/officeDocument/2006/relationships/slide" Target="/ppt/slides/slide5.xml" Id="Rf3f38418652f40d5" /><Relationship Type="http://schemas.openxmlformats.org/officeDocument/2006/relationships/slide" Target="/ppt/slides/slide6.xml" Id="Rcbd9d40c79eb4243" /><Relationship Type="http://schemas.openxmlformats.org/officeDocument/2006/relationships/slide" Target="/ppt/slides/slide7.xml" Id="Rf6b5b24abfb5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696f3c256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77c8537ff40b1" /><Relationship Type="http://schemas.openxmlformats.org/officeDocument/2006/relationships/theme" Target="/ppt/slideMasters/theme/theme1.xml" Id="Rf2b7ee32d7fe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77c8537ff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8c493dbd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d67d88366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3fe28df9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26dfae7a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52f2b33a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34c261c42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31bf6a4ca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