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bed4699ab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3d82d0090454a"/>
  </p:sldMasterIdLst>
  <p:sldIdLst>
    <p:sldId xmlns:r="http://schemas.openxmlformats.org/officeDocument/2006/relationships" id="256" r:id="Rcb4bba41f11b42d8"/>
    <p:sldId xmlns:r="http://schemas.openxmlformats.org/officeDocument/2006/relationships" id="257" r:id="R4a47276b3ebc4620"/>
    <p:sldId xmlns:r="http://schemas.openxmlformats.org/officeDocument/2006/relationships" id="258" r:id="R600a2cd2dc8c48a4"/>
    <p:sldId xmlns:r="http://schemas.openxmlformats.org/officeDocument/2006/relationships" id="259" r:id="R3492cd4cfa4a4d87"/>
    <p:sldId xmlns:r="http://schemas.openxmlformats.org/officeDocument/2006/relationships" id="260" r:id="Rd32ceb04ea174525"/>
    <p:sldId xmlns:r="http://schemas.openxmlformats.org/officeDocument/2006/relationships" id="261" r:id="Ra05fc127347b4a3c"/>
    <p:sldId xmlns:r="http://schemas.openxmlformats.org/officeDocument/2006/relationships" id="262" r:id="R6da4d0acca75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3d82d0090454a" /><Relationship Type="http://schemas.openxmlformats.org/officeDocument/2006/relationships/slide" Target="/ppt/slides/slide1.xml" Id="Rcb4bba41f11b42d8" /><Relationship Type="http://schemas.openxmlformats.org/officeDocument/2006/relationships/slide" Target="/ppt/slides/slide2.xml" Id="R4a47276b3ebc4620" /><Relationship Type="http://schemas.openxmlformats.org/officeDocument/2006/relationships/slide" Target="/ppt/slides/slide3.xml" Id="R600a2cd2dc8c48a4" /><Relationship Type="http://schemas.openxmlformats.org/officeDocument/2006/relationships/slide" Target="/ppt/slides/slide4.xml" Id="R3492cd4cfa4a4d87" /><Relationship Type="http://schemas.openxmlformats.org/officeDocument/2006/relationships/slide" Target="/ppt/slides/slide5.xml" Id="Rd32ceb04ea174525" /><Relationship Type="http://schemas.openxmlformats.org/officeDocument/2006/relationships/slide" Target="/ppt/slides/slide6.xml" Id="Ra05fc127347b4a3c" /><Relationship Type="http://schemas.openxmlformats.org/officeDocument/2006/relationships/slide" Target="/ppt/slides/slide7.xml" Id="R6da4d0acca75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87c2bdeef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e3266a0740c2" /><Relationship Type="http://schemas.openxmlformats.org/officeDocument/2006/relationships/theme" Target="/ppt/slideMasters/theme/theme1.xml" Id="R459e5071a0a5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ee3266a07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2f75b6cc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530192b3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43c701e6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294aa13b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3ddd80af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3c0e62df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d98e950e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NEDREHEGG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TORE GRØNDAL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BRUGRAND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