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a088e458a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c8edbf3f44bae"/>
  </p:sldMasterIdLst>
  <p:sldIdLst>
    <p:sldId xmlns:r="http://schemas.openxmlformats.org/officeDocument/2006/relationships" id="256" r:id="R24050627e3b24c7d"/>
    <p:sldId xmlns:r="http://schemas.openxmlformats.org/officeDocument/2006/relationships" id="257" r:id="R06b3b5341a8e43fd"/>
    <p:sldId xmlns:r="http://schemas.openxmlformats.org/officeDocument/2006/relationships" id="258" r:id="R0c3d5f5f48ac4ed6"/>
    <p:sldId xmlns:r="http://schemas.openxmlformats.org/officeDocument/2006/relationships" id="259" r:id="R8d134cc2343844b5"/>
    <p:sldId xmlns:r="http://schemas.openxmlformats.org/officeDocument/2006/relationships" id="260" r:id="R2d707d2e6384452c"/>
    <p:sldId xmlns:r="http://schemas.openxmlformats.org/officeDocument/2006/relationships" id="261" r:id="Ra01ffd47e15344f7"/>
    <p:sldId xmlns:r="http://schemas.openxmlformats.org/officeDocument/2006/relationships" id="262" r:id="R7e1dbec5ede1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c8edbf3f44bae" /><Relationship Type="http://schemas.openxmlformats.org/officeDocument/2006/relationships/slide" Target="/ppt/slides/slide1.xml" Id="R24050627e3b24c7d" /><Relationship Type="http://schemas.openxmlformats.org/officeDocument/2006/relationships/slide" Target="/ppt/slides/slide2.xml" Id="R06b3b5341a8e43fd" /><Relationship Type="http://schemas.openxmlformats.org/officeDocument/2006/relationships/slide" Target="/ppt/slides/slide3.xml" Id="R0c3d5f5f48ac4ed6" /><Relationship Type="http://schemas.openxmlformats.org/officeDocument/2006/relationships/slide" Target="/ppt/slides/slide4.xml" Id="R8d134cc2343844b5" /><Relationship Type="http://schemas.openxmlformats.org/officeDocument/2006/relationships/slide" Target="/ppt/slides/slide5.xml" Id="R2d707d2e6384452c" /><Relationship Type="http://schemas.openxmlformats.org/officeDocument/2006/relationships/slide" Target="/ppt/slides/slide6.xml" Id="Ra01ffd47e15344f7" /><Relationship Type="http://schemas.openxmlformats.org/officeDocument/2006/relationships/slide" Target="/ppt/slides/slide7.xml" Id="R7e1dbec5ede1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d4461d562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499d5a2849ab" /><Relationship Type="http://schemas.openxmlformats.org/officeDocument/2006/relationships/theme" Target="/ppt/slideMasters/theme/theme1.xml" Id="Rccf1c50d59d3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2499d5a28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5a3f96092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19818b446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9e594df98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6be41ad6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666b3324b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6aa99914a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144958a0c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HELSET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GRANRUD HELSET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GRANRUD HELSET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