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204708eca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695879c3e4a35"/>
  </p:sldMasterIdLst>
  <p:sldIdLst>
    <p:sldId xmlns:r="http://schemas.openxmlformats.org/officeDocument/2006/relationships" id="256" r:id="R4428cfa0672d4750"/>
    <p:sldId xmlns:r="http://schemas.openxmlformats.org/officeDocument/2006/relationships" id="257" r:id="R91376dfbe91f4548"/>
    <p:sldId xmlns:r="http://schemas.openxmlformats.org/officeDocument/2006/relationships" id="258" r:id="R55453da651754b05"/>
    <p:sldId xmlns:r="http://schemas.openxmlformats.org/officeDocument/2006/relationships" id="259" r:id="Rca94d1e87cec4d66"/>
    <p:sldId xmlns:r="http://schemas.openxmlformats.org/officeDocument/2006/relationships" id="260" r:id="R393092e4183e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695879c3e4a35" /><Relationship Type="http://schemas.openxmlformats.org/officeDocument/2006/relationships/slide" Target="/ppt/slides/slide1.xml" Id="R4428cfa0672d4750" /><Relationship Type="http://schemas.openxmlformats.org/officeDocument/2006/relationships/slide" Target="/ppt/slides/slide2.xml" Id="R91376dfbe91f4548" /><Relationship Type="http://schemas.openxmlformats.org/officeDocument/2006/relationships/slide" Target="/ppt/slides/slide3.xml" Id="R55453da651754b05" /><Relationship Type="http://schemas.openxmlformats.org/officeDocument/2006/relationships/slide" Target="/ppt/slides/slide4.xml" Id="Rca94d1e87cec4d66" /><Relationship Type="http://schemas.openxmlformats.org/officeDocument/2006/relationships/slide" Target="/ppt/slides/slide5.xml" Id="R393092e4183e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dc459c3fc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8ce9cd2d4133" /><Relationship Type="http://schemas.openxmlformats.org/officeDocument/2006/relationships/theme" Target="/ppt/slideMasters/theme/theme1.xml" Id="R6aeb96092ee6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98ce9cd2d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a617bc0f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862a359d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fadfe2fc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262572e7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c4e47089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