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2da5f5d51a42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0472b0007047d7"/>
  </p:sldMasterIdLst>
  <p:sldIdLst>
    <p:sldId xmlns:r="http://schemas.openxmlformats.org/officeDocument/2006/relationships" id="256" r:id="R041ca1e49e1a4b8f"/>
    <p:sldId xmlns:r="http://schemas.openxmlformats.org/officeDocument/2006/relationships" id="257" r:id="R5413c250e2e048b9"/>
    <p:sldId xmlns:r="http://schemas.openxmlformats.org/officeDocument/2006/relationships" id="258" r:id="Ra34afd6c424246a3"/>
    <p:sldId xmlns:r="http://schemas.openxmlformats.org/officeDocument/2006/relationships" id="259" r:id="Rddad1db6880849b5"/>
    <p:sldId xmlns:r="http://schemas.openxmlformats.org/officeDocument/2006/relationships" id="260" r:id="R1ae87faed0c842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472b0007047d7" /><Relationship Type="http://schemas.openxmlformats.org/officeDocument/2006/relationships/slide" Target="/ppt/slides/slide1.xml" Id="R041ca1e49e1a4b8f" /><Relationship Type="http://schemas.openxmlformats.org/officeDocument/2006/relationships/slide" Target="/ppt/slides/slide2.xml" Id="R5413c250e2e048b9" /><Relationship Type="http://schemas.openxmlformats.org/officeDocument/2006/relationships/slide" Target="/ppt/slides/slide3.xml" Id="Ra34afd6c424246a3" /><Relationship Type="http://schemas.openxmlformats.org/officeDocument/2006/relationships/slide" Target="/ppt/slides/slide4.xml" Id="Rddad1db6880849b5" /><Relationship Type="http://schemas.openxmlformats.org/officeDocument/2006/relationships/slide" Target="/ppt/slides/slide5.xml" Id="R1ae87faed0c842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5b86d9633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da99a308e4073" /><Relationship Type="http://schemas.openxmlformats.org/officeDocument/2006/relationships/theme" Target="/ppt/slideMasters/theme/theme1.xml" Id="R50833db4907b45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cda99a308e40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15866fc2048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116d48b524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33a1d02434d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766a34f604e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f9c66bf57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SØRREISA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SØRREISA KOMMUNE ble etablert [år] og holder til i Sørreisa.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Sykehjemsveien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9310 Sørreisa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940 755 603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