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593da96f3944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ff501f82774177"/>
  </p:sldMasterIdLst>
  <p:sldIdLst>
    <p:sldId xmlns:r="http://schemas.openxmlformats.org/officeDocument/2006/relationships" id="256" r:id="R05f80237fd794c3b"/>
    <p:sldId xmlns:r="http://schemas.openxmlformats.org/officeDocument/2006/relationships" id="257" r:id="R6be4697c697a4260"/>
    <p:sldId xmlns:r="http://schemas.openxmlformats.org/officeDocument/2006/relationships" id="258" r:id="R514560b3dd2d4493"/>
    <p:sldId xmlns:r="http://schemas.openxmlformats.org/officeDocument/2006/relationships" id="259" r:id="Re5b22aea7def4f17"/>
    <p:sldId xmlns:r="http://schemas.openxmlformats.org/officeDocument/2006/relationships" id="260" r:id="Rcc0a2d1db4594b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f501f82774177" /><Relationship Type="http://schemas.openxmlformats.org/officeDocument/2006/relationships/slide" Target="/ppt/slides/slide1.xml" Id="R05f80237fd794c3b" /><Relationship Type="http://schemas.openxmlformats.org/officeDocument/2006/relationships/slide" Target="/ppt/slides/slide2.xml" Id="R6be4697c697a4260" /><Relationship Type="http://schemas.openxmlformats.org/officeDocument/2006/relationships/slide" Target="/ppt/slides/slide3.xml" Id="R514560b3dd2d4493" /><Relationship Type="http://schemas.openxmlformats.org/officeDocument/2006/relationships/slide" Target="/ppt/slides/slide4.xml" Id="Re5b22aea7def4f17" /><Relationship Type="http://schemas.openxmlformats.org/officeDocument/2006/relationships/slide" Target="/ppt/slides/slide5.xml" Id="Rcc0a2d1db4594b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8b346acb64c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da08abc204752" /><Relationship Type="http://schemas.openxmlformats.org/officeDocument/2006/relationships/theme" Target="/ppt/slideMasters/theme/theme1.xml" Id="R6e75f2bfd79345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8da08abc2047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87ce1135a45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bb941bc5344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76712512e4c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a213645fd40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e0ed59d8b4e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EVENES KOMMUNE / EVENÁSSI SUOHKAN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EVENES KOMMUNE / EVENÁSSI SUOHKAN ble etablert [år] og holder til i Bogen I Ofoten.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Bergvikveien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8533 Bogen I Ofoten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76981500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postmottak@evenes.kommune.no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www.evenes.kommune.no/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940 642 140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