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b1fbec09f04f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064045a6624e3e"/>
  </p:sldMasterIdLst>
  <p:sldIdLst>
    <p:sldId xmlns:r="http://schemas.openxmlformats.org/officeDocument/2006/relationships" id="256" r:id="R1ae87217bd3f44b1"/>
    <p:sldId xmlns:r="http://schemas.openxmlformats.org/officeDocument/2006/relationships" id="257" r:id="Rab6de10f26e94753"/>
    <p:sldId xmlns:r="http://schemas.openxmlformats.org/officeDocument/2006/relationships" id="258" r:id="Rf2cf4adaa43a4868"/>
    <p:sldId xmlns:r="http://schemas.openxmlformats.org/officeDocument/2006/relationships" id="259" r:id="Re627c84b4e654e30"/>
    <p:sldId xmlns:r="http://schemas.openxmlformats.org/officeDocument/2006/relationships" id="260" r:id="R0bd36431fcbb414e"/>
    <p:sldId xmlns:r="http://schemas.openxmlformats.org/officeDocument/2006/relationships" id="261" r:id="R7111e1ea4d774b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64045a6624e3e" /><Relationship Type="http://schemas.openxmlformats.org/officeDocument/2006/relationships/slide" Target="/ppt/slides/slide1.xml" Id="R1ae87217bd3f44b1" /><Relationship Type="http://schemas.openxmlformats.org/officeDocument/2006/relationships/slide" Target="/ppt/slides/slide2.xml" Id="Rab6de10f26e94753" /><Relationship Type="http://schemas.openxmlformats.org/officeDocument/2006/relationships/slide" Target="/ppt/slides/slide3.xml" Id="Rf2cf4adaa43a4868" /><Relationship Type="http://schemas.openxmlformats.org/officeDocument/2006/relationships/slide" Target="/ppt/slides/slide4.xml" Id="Re627c84b4e654e30" /><Relationship Type="http://schemas.openxmlformats.org/officeDocument/2006/relationships/slide" Target="/ppt/slides/slide5.xml" Id="R0bd36431fcbb414e" /><Relationship Type="http://schemas.openxmlformats.org/officeDocument/2006/relationships/slide" Target="/ppt/slides/slide6.xml" Id="R7111e1ea4d774b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209d584b549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11c6de95e47fc" /><Relationship Type="http://schemas.openxmlformats.org/officeDocument/2006/relationships/theme" Target="/ppt/slideMasters/theme/theme1.xml" Id="Rfbd88e5c88184e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11c6de95e47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d0a6f832e40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af5544576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d5362d4ee4f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aacb8e1b045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43dd3a26741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180b6d2814d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BANK OG FORSIKRING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62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jfg@jfg.no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940 590 698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