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7cd38f021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c72e76e2f42df"/>
  </p:sldMasterIdLst>
  <p:sldIdLst>
    <p:sldId xmlns:r="http://schemas.openxmlformats.org/officeDocument/2006/relationships" id="256" r:id="R668bd2ab434d4ab6"/>
    <p:sldId xmlns:r="http://schemas.openxmlformats.org/officeDocument/2006/relationships" id="257" r:id="Rd546735d40a44bc6"/>
    <p:sldId xmlns:r="http://schemas.openxmlformats.org/officeDocument/2006/relationships" id="258" r:id="R16ff1460062449c7"/>
    <p:sldId xmlns:r="http://schemas.openxmlformats.org/officeDocument/2006/relationships" id="259" r:id="Rfa7e7c0377464226"/>
    <p:sldId xmlns:r="http://schemas.openxmlformats.org/officeDocument/2006/relationships" id="260" r:id="Rf5b2b2f3e1a748a4"/>
    <p:sldId xmlns:r="http://schemas.openxmlformats.org/officeDocument/2006/relationships" id="261" r:id="Red7a2bc5402b4217"/>
    <p:sldId xmlns:r="http://schemas.openxmlformats.org/officeDocument/2006/relationships" id="262" r:id="R063f0a880e65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c72e76e2f42df" /><Relationship Type="http://schemas.openxmlformats.org/officeDocument/2006/relationships/slide" Target="/ppt/slides/slide1.xml" Id="R668bd2ab434d4ab6" /><Relationship Type="http://schemas.openxmlformats.org/officeDocument/2006/relationships/slide" Target="/ppt/slides/slide2.xml" Id="Rd546735d40a44bc6" /><Relationship Type="http://schemas.openxmlformats.org/officeDocument/2006/relationships/slide" Target="/ppt/slides/slide3.xml" Id="R16ff1460062449c7" /><Relationship Type="http://schemas.openxmlformats.org/officeDocument/2006/relationships/slide" Target="/ppt/slides/slide4.xml" Id="Rfa7e7c0377464226" /><Relationship Type="http://schemas.openxmlformats.org/officeDocument/2006/relationships/slide" Target="/ppt/slides/slide5.xml" Id="Rf5b2b2f3e1a748a4" /><Relationship Type="http://schemas.openxmlformats.org/officeDocument/2006/relationships/slide" Target="/ppt/slides/slide6.xml" Id="Red7a2bc5402b4217" /><Relationship Type="http://schemas.openxmlformats.org/officeDocument/2006/relationships/slide" Target="/ppt/slides/slide7.xml" Id="R063f0a880e65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66ddb6c53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6b2e241f437c" /><Relationship Type="http://schemas.openxmlformats.org/officeDocument/2006/relationships/theme" Target="/ppt/slideMasters/theme/theme1.xml" Id="R516fdabb095d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16b2e241f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fdf71497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74237a70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4c3d4e00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8f0a48a5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e9fa4f43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6bb8997c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107ae45a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