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59c5e42eaa44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66a59dd79f4311"/>
  </p:sldMasterIdLst>
  <p:sldIdLst>
    <p:sldId xmlns:r="http://schemas.openxmlformats.org/officeDocument/2006/relationships" id="256" r:id="R4109b98a54ce4023"/>
    <p:sldId xmlns:r="http://schemas.openxmlformats.org/officeDocument/2006/relationships" id="257" r:id="R889d4162d7304765"/>
    <p:sldId xmlns:r="http://schemas.openxmlformats.org/officeDocument/2006/relationships" id="258" r:id="R31af825d4dcc4093"/>
    <p:sldId xmlns:r="http://schemas.openxmlformats.org/officeDocument/2006/relationships" id="259" r:id="R0618db3f25124981"/>
    <p:sldId xmlns:r="http://schemas.openxmlformats.org/officeDocument/2006/relationships" id="260" r:id="Rd33a3dfe29114a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66a59dd79f4311" /><Relationship Type="http://schemas.openxmlformats.org/officeDocument/2006/relationships/slide" Target="/ppt/slides/slide1.xml" Id="R4109b98a54ce4023" /><Relationship Type="http://schemas.openxmlformats.org/officeDocument/2006/relationships/slide" Target="/ppt/slides/slide2.xml" Id="R889d4162d7304765" /><Relationship Type="http://schemas.openxmlformats.org/officeDocument/2006/relationships/slide" Target="/ppt/slides/slide3.xml" Id="R31af825d4dcc4093" /><Relationship Type="http://schemas.openxmlformats.org/officeDocument/2006/relationships/slide" Target="/ppt/slides/slide4.xml" Id="R0618db3f25124981" /><Relationship Type="http://schemas.openxmlformats.org/officeDocument/2006/relationships/slide" Target="/ppt/slides/slide5.xml" Id="Rd33a3dfe29114a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9e5fba650041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b1c77b56a644fb" /><Relationship Type="http://schemas.openxmlformats.org/officeDocument/2006/relationships/theme" Target="/ppt/slideMasters/theme/theme1.xml" Id="R98835c4330fb45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b1c77b56a644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abbaf16f6442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d31e3387a64d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6523b4bb0043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8400e525f04e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5a3b6f197b48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ARENDAL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ARENDAL KOMMUNE ble etablert [år] og holder til i Arendal.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Sam Eydes plass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4836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 01 30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postmottak@arendal.kommune.no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www.arendal.kommune.no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940 493 021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KOMMUNE</a:t>
            </a:r>
          </a:p>
        </p:txBody>
      </p:sp>
    </p:spTree>
  </p:cSld>
  <p:clrMapOvr>
    <a:masterClrMapping xmlns:a="http://schemas.openxmlformats.org/drawingml/2006/main"/>
  </p:clrMapOvr>
</p:sld>
</file>