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e530bfc76a47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664faca6a4199"/>
  </p:sldMasterIdLst>
  <p:sldIdLst>
    <p:sldId xmlns:r="http://schemas.openxmlformats.org/officeDocument/2006/relationships" id="256" r:id="Rb585f5c9bcfc46a6"/>
    <p:sldId xmlns:r="http://schemas.openxmlformats.org/officeDocument/2006/relationships" id="257" r:id="Ref5125f580d342e8"/>
    <p:sldId xmlns:r="http://schemas.openxmlformats.org/officeDocument/2006/relationships" id="258" r:id="R8e8f6f5a90be428f"/>
    <p:sldId xmlns:r="http://schemas.openxmlformats.org/officeDocument/2006/relationships" id="259" r:id="Rb2fd517230b64ce6"/>
    <p:sldId xmlns:r="http://schemas.openxmlformats.org/officeDocument/2006/relationships" id="260" r:id="R3760772506304b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664faca6a4199" /><Relationship Type="http://schemas.openxmlformats.org/officeDocument/2006/relationships/slide" Target="/ppt/slides/slide1.xml" Id="Rb585f5c9bcfc46a6" /><Relationship Type="http://schemas.openxmlformats.org/officeDocument/2006/relationships/slide" Target="/ppt/slides/slide2.xml" Id="Ref5125f580d342e8" /><Relationship Type="http://schemas.openxmlformats.org/officeDocument/2006/relationships/slide" Target="/ppt/slides/slide3.xml" Id="R8e8f6f5a90be428f" /><Relationship Type="http://schemas.openxmlformats.org/officeDocument/2006/relationships/slide" Target="/ppt/slides/slide4.xml" Id="Rb2fd517230b64ce6" /><Relationship Type="http://schemas.openxmlformats.org/officeDocument/2006/relationships/slide" Target="/ppt/slides/slide5.xml" Id="R3760772506304b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8d70df14943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145fc7d3e4d06" /><Relationship Type="http://schemas.openxmlformats.org/officeDocument/2006/relationships/theme" Target="/ppt/slideMasters/theme/theme1.xml" Id="Ra6e548c79bcc41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145fc7d3e4d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6865e8f3e44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3e10980b64d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0b2c6e95744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ca3beb34f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51d8034fb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LEBESBY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LEBESBY KOMMUNE ble etablert [år] og holder til i Kjøllefjord.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152/154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9790 Kjøllefjord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postmottak@lebesby.kommune.no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www.lebesby.kommune.no/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940 400 392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