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bbd8d491c540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c1f7c0daac4a73"/>
  </p:sldMasterIdLst>
  <p:sldIdLst>
    <p:sldId xmlns:r="http://schemas.openxmlformats.org/officeDocument/2006/relationships" id="256" r:id="R4eaf514d3d4f49ad"/>
    <p:sldId xmlns:r="http://schemas.openxmlformats.org/officeDocument/2006/relationships" id="257" r:id="R28a4847e8c434d96"/>
    <p:sldId xmlns:r="http://schemas.openxmlformats.org/officeDocument/2006/relationships" id="258" r:id="R077bb46be82f4948"/>
    <p:sldId xmlns:r="http://schemas.openxmlformats.org/officeDocument/2006/relationships" id="259" r:id="Ra632ff3203a44f29"/>
    <p:sldId xmlns:r="http://schemas.openxmlformats.org/officeDocument/2006/relationships" id="260" r:id="Rf0b32cb574a74a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c1f7c0daac4a73" /><Relationship Type="http://schemas.openxmlformats.org/officeDocument/2006/relationships/slide" Target="/ppt/slides/slide1.xml" Id="R4eaf514d3d4f49ad" /><Relationship Type="http://schemas.openxmlformats.org/officeDocument/2006/relationships/slide" Target="/ppt/slides/slide2.xml" Id="R28a4847e8c434d96" /><Relationship Type="http://schemas.openxmlformats.org/officeDocument/2006/relationships/slide" Target="/ppt/slides/slide3.xml" Id="R077bb46be82f4948" /><Relationship Type="http://schemas.openxmlformats.org/officeDocument/2006/relationships/slide" Target="/ppt/slides/slide4.xml" Id="Ra632ff3203a44f29" /><Relationship Type="http://schemas.openxmlformats.org/officeDocument/2006/relationships/slide" Target="/ppt/slides/slide5.xml" Id="Rf0b32cb574a74a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ee942ba2104e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ecc7b87994ca1" /><Relationship Type="http://schemas.openxmlformats.org/officeDocument/2006/relationships/theme" Target="/ppt/slideMasters/theme/theme1.xml" Id="Raae5146115484c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becc7b87994c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ceedc61a841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377bfc50a4d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e48b2fe5e45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4a38db45147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53ff1804140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FOND TIL ETTER-/VIDEREUTDANNING AV FYSIOTERAPEUTER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 TIL ETTER-/VIDEREUTDANNING AV FYSIOTERAPEUTER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 TIL ETTER-/VIDEREUTDANNING AV FYSIOTERAPEUTER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 TIL ETTER-/VIDEREUTDANNING AV FYSIOTERAPEUTER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 TIL ETTER-/VIDEREUTDANNING AV FYSIOTERAPEUTER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 TIL ETTER-/VIDEREUTDANNING AV FYSIOTERAPEUTER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93 30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post@fysiofondet.no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www.fysiofondet.no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940 388 465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FOND TIL ETTER-/VIDEREUTDANNING AV FYSIOTERAPEUTER</a:t>
            </a:r>
          </a:p>
        </p:txBody>
      </p:sp>
    </p:spTree>
  </p:cSld>
  <p:clrMapOvr>
    <a:masterClrMapping xmlns:a="http://schemas.openxmlformats.org/drawingml/2006/main"/>
  </p:clrMapOvr>
</p:sld>
</file>