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72f444d215b43b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fe52df99aeb4fcf"/>
  </p:sldMasterIdLst>
  <p:sldIdLst>
    <p:sldId xmlns:r="http://schemas.openxmlformats.org/officeDocument/2006/relationships" id="256" r:id="R95e75af1f7b144cf"/>
    <p:sldId xmlns:r="http://schemas.openxmlformats.org/officeDocument/2006/relationships" id="257" r:id="Rc55023c8920a4baa"/>
    <p:sldId xmlns:r="http://schemas.openxmlformats.org/officeDocument/2006/relationships" id="258" r:id="Rddc63f651d6c4ada"/>
    <p:sldId xmlns:r="http://schemas.openxmlformats.org/officeDocument/2006/relationships" id="259" r:id="Rae8a79d949e44328"/>
    <p:sldId xmlns:r="http://schemas.openxmlformats.org/officeDocument/2006/relationships" id="260" r:id="Rc706b52fe1074f22"/>
    <p:sldId xmlns:r="http://schemas.openxmlformats.org/officeDocument/2006/relationships" id="261" r:id="Ra91c0c2e9de7453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e52df99aeb4fcf" /><Relationship Type="http://schemas.openxmlformats.org/officeDocument/2006/relationships/slide" Target="/ppt/slides/slide1.xml" Id="R95e75af1f7b144cf" /><Relationship Type="http://schemas.openxmlformats.org/officeDocument/2006/relationships/slide" Target="/ppt/slides/slide2.xml" Id="Rc55023c8920a4baa" /><Relationship Type="http://schemas.openxmlformats.org/officeDocument/2006/relationships/slide" Target="/ppt/slides/slide3.xml" Id="Rddc63f651d6c4ada" /><Relationship Type="http://schemas.openxmlformats.org/officeDocument/2006/relationships/slide" Target="/ppt/slides/slide4.xml" Id="Rae8a79d949e44328" /><Relationship Type="http://schemas.openxmlformats.org/officeDocument/2006/relationships/slide" Target="/ppt/slides/slide5.xml" Id="Rc706b52fe1074f22" /><Relationship Type="http://schemas.openxmlformats.org/officeDocument/2006/relationships/slide" Target="/ppt/slides/slide6.xml" Id="Ra91c0c2e9de7453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6b1e3c5268420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e18a770c054ea7" /><Relationship Type="http://schemas.openxmlformats.org/officeDocument/2006/relationships/theme" Target="/ppt/slideMasters/theme/theme1.xml" Id="Redc621f4d822437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de18a770c054ea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e15dbfd15b4b3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ff39761c9948e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a4d896352f493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fabd01bb95425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891b112c0a4e9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4bba364791426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BOGSTAD STIFTELSE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BOGSTAD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BOGSTAD STIFTELSE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BOGSTAD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BOGSTAD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BOGSTAD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62 610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−294 957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1 041 353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17 247 434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17 247 434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BOGSTAD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Sørkedalsveien 450A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0758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06 52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bogstad@bogstad.no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www.bogstad.no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940 374 324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BOGSTAD STIFTELSE</a:t>
            </a:r>
          </a:p>
        </p:txBody>
      </p:sp>
    </p:spTree>
  </p:cSld>
  <p:clrMapOvr>
    <a:masterClrMapping xmlns:a="http://schemas.openxmlformats.org/drawingml/2006/main"/>
  </p:clrMapOvr>
</p:sld>
</file>