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701f02a13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eaeba77844c47"/>
  </p:sldMasterIdLst>
  <p:sldIdLst>
    <p:sldId xmlns:r="http://schemas.openxmlformats.org/officeDocument/2006/relationships" id="256" r:id="Ra57e61bafd034cbf"/>
    <p:sldId xmlns:r="http://schemas.openxmlformats.org/officeDocument/2006/relationships" id="257" r:id="Rb7a96e2440134080"/>
    <p:sldId xmlns:r="http://schemas.openxmlformats.org/officeDocument/2006/relationships" id="258" r:id="R214f7eb0f5a04767"/>
    <p:sldId xmlns:r="http://schemas.openxmlformats.org/officeDocument/2006/relationships" id="259" r:id="R7e17c54c539f4987"/>
    <p:sldId xmlns:r="http://schemas.openxmlformats.org/officeDocument/2006/relationships" id="260" r:id="Rfa8f036456a8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eaeba77844c47" /><Relationship Type="http://schemas.openxmlformats.org/officeDocument/2006/relationships/slide" Target="/ppt/slides/slide1.xml" Id="Ra57e61bafd034cbf" /><Relationship Type="http://schemas.openxmlformats.org/officeDocument/2006/relationships/slide" Target="/ppt/slides/slide2.xml" Id="Rb7a96e2440134080" /><Relationship Type="http://schemas.openxmlformats.org/officeDocument/2006/relationships/slide" Target="/ppt/slides/slide3.xml" Id="R214f7eb0f5a04767" /><Relationship Type="http://schemas.openxmlformats.org/officeDocument/2006/relationships/slide" Target="/ppt/slides/slide4.xml" Id="R7e17c54c539f4987" /><Relationship Type="http://schemas.openxmlformats.org/officeDocument/2006/relationships/slide" Target="/ppt/slides/slide5.xml" Id="Rfa8f036456a8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11d1c6d94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ee25264ae4e28" /><Relationship Type="http://schemas.openxmlformats.org/officeDocument/2006/relationships/theme" Target="/ppt/slideMasters/theme/theme1.xml" Id="Rf042a082cfe040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ee25264ae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09f60912d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d7c967190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8e0b53cf7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066bf1d8a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1efc2ef75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KVÆNANGEN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KVÆNANGEN KOMMUNE ble etablert [år] og holder til i Burfjord.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Gárgu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postmottak@kvanangen.kommune.no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www.kvanangen.kommune.no/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