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2454d51da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57ee28b1c4b15"/>
  </p:sldMasterIdLst>
  <p:sldIdLst>
    <p:sldId xmlns:r="http://schemas.openxmlformats.org/officeDocument/2006/relationships" id="256" r:id="R55b974a63ef14787"/>
    <p:sldId xmlns:r="http://schemas.openxmlformats.org/officeDocument/2006/relationships" id="257" r:id="R90debbc7195849dd"/>
    <p:sldId xmlns:r="http://schemas.openxmlformats.org/officeDocument/2006/relationships" id="258" r:id="R005a72fc895c4d6e"/>
    <p:sldId xmlns:r="http://schemas.openxmlformats.org/officeDocument/2006/relationships" id="259" r:id="R1a8b3ec76b804261"/>
    <p:sldId xmlns:r="http://schemas.openxmlformats.org/officeDocument/2006/relationships" id="260" r:id="R12d311b6c84c45dc"/>
    <p:sldId xmlns:r="http://schemas.openxmlformats.org/officeDocument/2006/relationships" id="261" r:id="R0977a3d212bd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57ee28b1c4b15" /><Relationship Type="http://schemas.openxmlformats.org/officeDocument/2006/relationships/slide" Target="/ppt/slides/slide1.xml" Id="R55b974a63ef14787" /><Relationship Type="http://schemas.openxmlformats.org/officeDocument/2006/relationships/slide" Target="/ppt/slides/slide2.xml" Id="R90debbc7195849dd" /><Relationship Type="http://schemas.openxmlformats.org/officeDocument/2006/relationships/slide" Target="/ppt/slides/slide3.xml" Id="R005a72fc895c4d6e" /><Relationship Type="http://schemas.openxmlformats.org/officeDocument/2006/relationships/slide" Target="/ppt/slides/slide4.xml" Id="R1a8b3ec76b804261" /><Relationship Type="http://schemas.openxmlformats.org/officeDocument/2006/relationships/slide" Target="/ppt/slides/slide5.xml" Id="R12d311b6c84c45dc" /><Relationship Type="http://schemas.openxmlformats.org/officeDocument/2006/relationships/slide" Target="/ppt/slides/slide6.xml" Id="R0977a3d212bd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edb835ee4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0af5e98fd468f" /><Relationship Type="http://schemas.openxmlformats.org/officeDocument/2006/relationships/theme" Target="/ppt/slideMasters/theme/theme1.xml" Id="R03560a706e4d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0af5e98fd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b7c16b02b40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9108b6e0f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113cfcb9d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2fa5f4cc9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a20b1fec3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9278e9a34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KVÆNANGEN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Gárgu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postmottak@kvanangen.kommune.no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www.kvanangen.kommune.no/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