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aaedf5042f4d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a20b34dd7b49e9"/>
  </p:sldMasterIdLst>
  <p:sldIdLst>
    <p:sldId xmlns:r="http://schemas.openxmlformats.org/officeDocument/2006/relationships" id="256" r:id="R8ab5024a0a8440fc"/>
    <p:sldId xmlns:r="http://schemas.openxmlformats.org/officeDocument/2006/relationships" id="257" r:id="R6cea5968870943ca"/>
    <p:sldId xmlns:r="http://schemas.openxmlformats.org/officeDocument/2006/relationships" id="258" r:id="Rdb608873335845e8"/>
    <p:sldId xmlns:r="http://schemas.openxmlformats.org/officeDocument/2006/relationships" id="259" r:id="Rfd80314564484206"/>
    <p:sldId xmlns:r="http://schemas.openxmlformats.org/officeDocument/2006/relationships" id="260" r:id="R710e4801c8914d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a20b34dd7b49e9" /><Relationship Type="http://schemas.openxmlformats.org/officeDocument/2006/relationships/slide" Target="/ppt/slides/slide1.xml" Id="R8ab5024a0a8440fc" /><Relationship Type="http://schemas.openxmlformats.org/officeDocument/2006/relationships/slide" Target="/ppt/slides/slide2.xml" Id="R6cea5968870943ca" /><Relationship Type="http://schemas.openxmlformats.org/officeDocument/2006/relationships/slide" Target="/ppt/slides/slide3.xml" Id="Rdb608873335845e8" /><Relationship Type="http://schemas.openxmlformats.org/officeDocument/2006/relationships/slide" Target="/ppt/slides/slide4.xml" Id="Rfd80314564484206" /><Relationship Type="http://schemas.openxmlformats.org/officeDocument/2006/relationships/slide" Target="/ppt/slides/slide5.xml" Id="R710e4801c8914d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0e3c9d753d43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d9f31124e499c" /><Relationship Type="http://schemas.openxmlformats.org/officeDocument/2006/relationships/theme" Target="/ppt/slideMasters/theme/theme1.xml" Id="R24063467e6004d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1d9f31124e49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c92d043ce41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7b60c331c49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fddef703249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42c6bdde043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882ba82c045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KARLSØY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KARLSØY KOMMUNE ble etablert [år] og holder til i Hansnes.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9130 Hansnes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74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postmottak@karlsoy.kommune.no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www.karlsoy.kommune.no/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940 330 408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KARLSØY KOMMUNE</a:t>
            </a:r>
          </a:p>
        </p:txBody>
      </p:sp>
    </p:spTree>
  </p:cSld>
  <p:clrMapOvr>
    <a:masterClrMapping xmlns:a="http://schemas.openxmlformats.org/drawingml/2006/main"/>
  </p:clrMapOvr>
</p:sld>
</file>