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59a55396d6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911d9c443456b"/>
  </p:sldMasterIdLst>
  <p:sldIdLst>
    <p:sldId xmlns:r="http://schemas.openxmlformats.org/officeDocument/2006/relationships" id="256" r:id="R557fb701a3324ee6"/>
    <p:sldId xmlns:r="http://schemas.openxmlformats.org/officeDocument/2006/relationships" id="257" r:id="R27d05823ef7442cb"/>
    <p:sldId xmlns:r="http://schemas.openxmlformats.org/officeDocument/2006/relationships" id="258" r:id="Rd65c4deeb0ba4bf4"/>
    <p:sldId xmlns:r="http://schemas.openxmlformats.org/officeDocument/2006/relationships" id="259" r:id="R68110f1841554167"/>
    <p:sldId xmlns:r="http://schemas.openxmlformats.org/officeDocument/2006/relationships" id="260" r:id="Ra9d5912156c44253"/>
    <p:sldId xmlns:r="http://schemas.openxmlformats.org/officeDocument/2006/relationships" id="261" r:id="Rf3c51df2c69943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911d9c443456b" /><Relationship Type="http://schemas.openxmlformats.org/officeDocument/2006/relationships/slide" Target="/ppt/slides/slide1.xml" Id="R557fb701a3324ee6" /><Relationship Type="http://schemas.openxmlformats.org/officeDocument/2006/relationships/slide" Target="/ppt/slides/slide2.xml" Id="R27d05823ef7442cb" /><Relationship Type="http://schemas.openxmlformats.org/officeDocument/2006/relationships/slide" Target="/ppt/slides/slide3.xml" Id="Rd65c4deeb0ba4bf4" /><Relationship Type="http://schemas.openxmlformats.org/officeDocument/2006/relationships/slide" Target="/ppt/slides/slide4.xml" Id="R68110f1841554167" /><Relationship Type="http://schemas.openxmlformats.org/officeDocument/2006/relationships/slide" Target="/ppt/slides/slide5.xml" Id="Ra9d5912156c44253" /><Relationship Type="http://schemas.openxmlformats.org/officeDocument/2006/relationships/slide" Target="/ppt/slides/slide6.xml" Id="Rf3c51df2c69943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a8f077b5b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9a44e86164dc3" /><Relationship Type="http://schemas.openxmlformats.org/officeDocument/2006/relationships/theme" Target="/ppt/slideMasters/theme/theme1.xml" Id="R6c7fdab675db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a9a44e8616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933faf09a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8087dff64c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04acdad1d45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718ffd804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ce8aecaa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bee21731548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MISJONSSELSKAP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254 791 694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411 176 243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451 054 530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Misjonsmarka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