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c83bcf653f4e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6d7fefa9254bd2"/>
  </p:sldMasterIdLst>
  <p:sldIdLst>
    <p:sldId xmlns:r="http://schemas.openxmlformats.org/officeDocument/2006/relationships" id="256" r:id="R2c40b0b974284588"/>
    <p:sldId xmlns:r="http://schemas.openxmlformats.org/officeDocument/2006/relationships" id="257" r:id="R94fdaa10cd4d40d5"/>
    <p:sldId xmlns:r="http://schemas.openxmlformats.org/officeDocument/2006/relationships" id="258" r:id="R145ca687c5aa41ef"/>
    <p:sldId xmlns:r="http://schemas.openxmlformats.org/officeDocument/2006/relationships" id="259" r:id="R51bfa23feccd4c5c"/>
    <p:sldId xmlns:r="http://schemas.openxmlformats.org/officeDocument/2006/relationships" id="260" r:id="Rf09bb9b507de4b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6d7fefa9254bd2" /><Relationship Type="http://schemas.openxmlformats.org/officeDocument/2006/relationships/slide" Target="/ppt/slides/slide1.xml" Id="R2c40b0b974284588" /><Relationship Type="http://schemas.openxmlformats.org/officeDocument/2006/relationships/slide" Target="/ppt/slides/slide2.xml" Id="R94fdaa10cd4d40d5" /><Relationship Type="http://schemas.openxmlformats.org/officeDocument/2006/relationships/slide" Target="/ppt/slides/slide3.xml" Id="R145ca687c5aa41ef" /><Relationship Type="http://schemas.openxmlformats.org/officeDocument/2006/relationships/slide" Target="/ppt/slides/slide4.xml" Id="R51bfa23feccd4c5c" /><Relationship Type="http://schemas.openxmlformats.org/officeDocument/2006/relationships/slide" Target="/ppt/slides/slide5.xml" Id="Rf09bb9b507de4b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78d2d71e0a4b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41585b1404ff6" /><Relationship Type="http://schemas.openxmlformats.org/officeDocument/2006/relationships/theme" Target="/ppt/slideMasters/theme/theme1.xml" Id="R5e66dfc8366449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e41585b1404f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c9e00360f4f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68a5941e245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6e781e9fb4b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1c04e73a844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acc34f1f54e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PENSJONSORDNINGEN FOR APOTEKVIRKSOMHET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PENSJONSORDNINGEN FOR APOTEKVIRKSOMHET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PENSJONSORDNINGEN FOR APOTEKVIRKSOMHET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PENSJONSORDNINGEN FOR APOTEKVIRKSOMHET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PENSJONSORDNINGEN FOR APOTEKVIRKSOMHET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PENSJONSORDNINGEN FOR APOTEKVIRKSOMHET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Verkstedveien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24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940 291 380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PENSJONSORDNINGEN FOR APOTEKVIRKSOMHET</a:t>
            </a:r>
          </a:p>
        </p:txBody>
      </p:sp>
    </p:spTree>
  </p:cSld>
  <p:clrMapOvr>
    <a:masterClrMapping xmlns:a="http://schemas.openxmlformats.org/drawingml/2006/main"/>
  </p:clrMapOvr>
</p:sld>
</file>