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a217bad74848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731b7b7358248c8"/>
  </p:sldMasterIdLst>
  <p:sldIdLst>
    <p:sldId xmlns:r="http://schemas.openxmlformats.org/officeDocument/2006/relationships" id="256" r:id="R978d1eceb77048cb"/>
    <p:sldId xmlns:r="http://schemas.openxmlformats.org/officeDocument/2006/relationships" id="257" r:id="R08e933251d044d13"/>
    <p:sldId xmlns:r="http://schemas.openxmlformats.org/officeDocument/2006/relationships" id="258" r:id="Rd82cca68ef824225"/>
    <p:sldId xmlns:r="http://schemas.openxmlformats.org/officeDocument/2006/relationships" id="259" r:id="R9837e38143584378"/>
    <p:sldId xmlns:r="http://schemas.openxmlformats.org/officeDocument/2006/relationships" id="260" r:id="R758653ace0804050"/>
    <p:sldId xmlns:r="http://schemas.openxmlformats.org/officeDocument/2006/relationships" id="261" r:id="Rd1cd5aa5dd2a477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31b7b7358248c8" /><Relationship Type="http://schemas.openxmlformats.org/officeDocument/2006/relationships/slide" Target="/ppt/slides/slide1.xml" Id="R978d1eceb77048cb" /><Relationship Type="http://schemas.openxmlformats.org/officeDocument/2006/relationships/slide" Target="/ppt/slides/slide2.xml" Id="R08e933251d044d13" /><Relationship Type="http://schemas.openxmlformats.org/officeDocument/2006/relationships/slide" Target="/ppt/slides/slide3.xml" Id="Rd82cca68ef824225" /><Relationship Type="http://schemas.openxmlformats.org/officeDocument/2006/relationships/slide" Target="/ppt/slides/slide4.xml" Id="R9837e38143584378" /><Relationship Type="http://schemas.openxmlformats.org/officeDocument/2006/relationships/slide" Target="/ppt/slides/slide5.xml" Id="R758653ace0804050" /><Relationship Type="http://schemas.openxmlformats.org/officeDocument/2006/relationships/slide" Target="/ppt/slides/slide6.xml" Id="Rd1cd5aa5dd2a477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2ff8cd20c7437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996c7981f4ce9" /><Relationship Type="http://schemas.openxmlformats.org/officeDocument/2006/relationships/theme" Target="/ppt/slideMasters/theme/theme1.xml" Id="Rf3662bac8a8c413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996c7981f4c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83583f33f4ae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8d5dfb291438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8c62b96fdc4f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ec28d712d4a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1afa34b97f4fe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15204ff91342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PENSJONSORDNINGEN FOR APOTEKVIRKSOMHET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Verkstedveien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24 15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940 291 380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PENSJONSORDNINGEN FOR APOTEKVIRKSOMHET</a:t>
            </a:r>
          </a:p>
        </p:txBody>
      </p:sp>
    </p:spTree>
  </p:cSld>
  <p:clrMapOvr>
    <a:masterClrMapping xmlns:a="http://schemas.openxmlformats.org/drawingml/2006/main"/>
  </p:clrMapOvr>
</p:sld>
</file>