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5a5bb649a743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47c9e1f116410d"/>
  </p:sldMasterIdLst>
  <p:sldIdLst>
    <p:sldId xmlns:r="http://schemas.openxmlformats.org/officeDocument/2006/relationships" id="256" r:id="Rd1ef128750d0481a"/>
    <p:sldId xmlns:r="http://schemas.openxmlformats.org/officeDocument/2006/relationships" id="257" r:id="Rdae7d3a0f77a497f"/>
    <p:sldId xmlns:r="http://schemas.openxmlformats.org/officeDocument/2006/relationships" id="258" r:id="R008376025b364dd3"/>
    <p:sldId xmlns:r="http://schemas.openxmlformats.org/officeDocument/2006/relationships" id="259" r:id="R51753bd0c9374bca"/>
    <p:sldId xmlns:r="http://schemas.openxmlformats.org/officeDocument/2006/relationships" id="260" r:id="R800052e65c934b4d"/>
    <p:sldId xmlns:r="http://schemas.openxmlformats.org/officeDocument/2006/relationships" id="261" r:id="R92b61da115e64e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47c9e1f116410d" /><Relationship Type="http://schemas.openxmlformats.org/officeDocument/2006/relationships/slide" Target="/ppt/slides/slide1.xml" Id="Rd1ef128750d0481a" /><Relationship Type="http://schemas.openxmlformats.org/officeDocument/2006/relationships/slide" Target="/ppt/slides/slide2.xml" Id="Rdae7d3a0f77a497f" /><Relationship Type="http://schemas.openxmlformats.org/officeDocument/2006/relationships/slide" Target="/ppt/slides/slide3.xml" Id="R008376025b364dd3" /><Relationship Type="http://schemas.openxmlformats.org/officeDocument/2006/relationships/slide" Target="/ppt/slides/slide4.xml" Id="R51753bd0c9374bca" /><Relationship Type="http://schemas.openxmlformats.org/officeDocument/2006/relationships/slide" Target="/ppt/slides/slide5.xml" Id="R800052e65c934b4d" /><Relationship Type="http://schemas.openxmlformats.org/officeDocument/2006/relationships/slide" Target="/ppt/slides/slide6.xml" Id="R92b61da115e64e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90438283794b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5255e647246a3" /><Relationship Type="http://schemas.openxmlformats.org/officeDocument/2006/relationships/theme" Target="/ppt/slideMasters/theme/theme1.xml" Id="R370a946afba44d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25255e647246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d0db04fbd40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5c9e41b1849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c50f52afb545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53db9374e46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faa1ea85745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9258f33a44f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LHL, LANDSFORENINGEN FOR HJERTE, LUNGE OG HJERNESLAG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LHL, LANDSFORENINGEN FOR HJERTE, LUNGE OG HJERNESLAG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LHL, LANDSFORENINGEN FOR HJERTE, LUNGE OG HJERNESLAG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LHL, LANDSFORENINGEN FOR HJERTE, LUNGE OG HJERNESLAG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LHL, LANDSFORENINGEN FOR HJERTE, LUNGE OG HJERNESLAG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LHL, LANDSFORENINGEN FOR HJERTE, LUNGE OG HJERNESLAG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226 611 552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138 678 473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127 604 441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178 433 808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401 499 380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LHL, LANDSFORENINGEN FOR HJERTE, LUNGE OG HJERNESLAG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Ragnar Strøms veg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2067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02 30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post@lhl.no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www.lhl.no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940 190 738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LHL, LANDSFORENINGEN FOR HJERTE, LUNGE OG HJERNESLAG</a:t>
            </a:r>
          </a:p>
        </p:txBody>
      </p:sp>
    </p:spTree>
  </p:cSld>
  <p:clrMapOvr>
    <a:masterClrMapping xmlns:a="http://schemas.openxmlformats.org/drawingml/2006/main"/>
  </p:clrMapOvr>
</p:sld>
</file>