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862b6d6ea747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4f18c7bc6e49d4"/>
  </p:sldMasterIdLst>
  <p:sldIdLst>
    <p:sldId xmlns:r="http://schemas.openxmlformats.org/officeDocument/2006/relationships" id="256" r:id="R0f93b9a360f84f09"/>
    <p:sldId xmlns:r="http://schemas.openxmlformats.org/officeDocument/2006/relationships" id="257" r:id="R14a8671db0a84619"/>
    <p:sldId xmlns:r="http://schemas.openxmlformats.org/officeDocument/2006/relationships" id="258" r:id="R3277327216544641"/>
    <p:sldId xmlns:r="http://schemas.openxmlformats.org/officeDocument/2006/relationships" id="259" r:id="R61f6d773aa8145a7"/>
    <p:sldId xmlns:r="http://schemas.openxmlformats.org/officeDocument/2006/relationships" id="260" r:id="Re7311163b905463e"/>
    <p:sldId xmlns:r="http://schemas.openxmlformats.org/officeDocument/2006/relationships" id="261" r:id="R48584c0dc8ab4879"/>
    <p:sldId xmlns:r="http://schemas.openxmlformats.org/officeDocument/2006/relationships" id="262" r:id="Rd8981bf7b52f43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4f18c7bc6e49d4" /><Relationship Type="http://schemas.openxmlformats.org/officeDocument/2006/relationships/slide" Target="/ppt/slides/slide1.xml" Id="R0f93b9a360f84f09" /><Relationship Type="http://schemas.openxmlformats.org/officeDocument/2006/relationships/slide" Target="/ppt/slides/slide2.xml" Id="R14a8671db0a84619" /><Relationship Type="http://schemas.openxmlformats.org/officeDocument/2006/relationships/slide" Target="/ppt/slides/slide3.xml" Id="R3277327216544641" /><Relationship Type="http://schemas.openxmlformats.org/officeDocument/2006/relationships/slide" Target="/ppt/slides/slide4.xml" Id="R61f6d773aa8145a7" /><Relationship Type="http://schemas.openxmlformats.org/officeDocument/2006/relationships/slide" Target="/ppt/slides/slide5.xml" Id="Re7311163b905463e" /><Relationship Type="http://schemas.openxmlformats.org/officeDocument/2006/relationships/slide" Target="/ppt/slides/slide6.xml" Id="R48584c0dc8ab4879" /><Relationship Type="http://schemas.openxmlformats.org/officeDocument/2006/relationships/slide" Target="/ppt/slides/slide7.xml" Id="Rd8981bf7b52f43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541874f98040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be71dbb294f49" /><Relationship Type="http://schemas.openxmlformats.org/officeDocument/2006/relationships/theme" Target="/ppt/slideMasters/theme/theme1.xml" Id="R2589d032019c4c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bbe71dbb294f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49cd5aef74f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0e4d009d34b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7e124aa534e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d6c0fa68244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213738bef4e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9d697512045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3c37f9b3f47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VEE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 EIGEDOM AS ble etablert [år] og holder til i Øvre Årdal.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131 245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−146 842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−227 563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735 910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807 282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ØRBECK VEE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6884 Øvre Årdal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939 903 631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 EIGEDOM AS</a:t>
            </a:r>
          </a:p>
        </p:txBody>
      </p:sp>
    </p:spTree>
  </p:cSld>
  <p:clrMapOvr>
    <a:masterClrMapping xmlns:a="http://schemas.openxmlformats.org/drawingml/2006/main"/>
  </p:clrMapOvr>
</p:sld>
</file>