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1f6c97de9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6703662d6040a7"/>
  </p:sldMasterIdLst>
  <p:sldIdLst>
    <p:sldId xmlns:r="http://schemas.openxmlformats.org/officeDocument/2006/relationships" id="256" r:id="R3872b208e3b84e4a"/>
    <p:sldId xmlns:r="http://schemas.openxmlformats.org/officeDocument/2006/relationships" id="257" r:id="R12256fe0779147a2"/>
    <p:sldId xmlns:r="http://schemas.openxmlformats.org/officeDocument/2006/relationships" id="258" r:id="R852df3d2c0724733"/>
    <p:sldId xmlns:r="http://schemas.openxmlformats.org/officeDocument/2006/relationships" id="259" r:id="Rd17c1840ef09433d"/>
    <p:sldId xmlns:r="http://schemas.openxmlformats.org/officeDocument/2006/relationships" id="260" r:id="R25bac545bf46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703662d6040a7" /><Relationship Type="http://schemas.openxmlformats.org/officeDocument/2006/relationships/slide" Target="/ppt/slides/slide1.xml" Id="R3872b208e3b84e4a" /><Relationship Type="http://schemas.openxmlformats.org/officeDocument/2006/relationships/slide" Target="/ppt/slides/slide2.xml" Id="R12256fe0779147a2" /><Relationship Type="http://schemas.openxmlformats.org/officeDocument/2006/relationships/slide" Target="/ppt/slides/slide3.xml" Id="R852df3d2c0724733" /><Relationship Type="http://schemas.openxmlformats.org/officeDocument/2006/relationships/slide" Target="/ppt/slides/slide4.xml" Id="Rd17c1840ef09433d" /><Relationship Type="http://schemas.openxmlformats.org/officeDocument/2006/relationships/slide" Target="/ppt/slides/slide5.xml" Id="R25bac545bf46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5459ebfa348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502352b0047f2" /><Relationship Type="http://schemas.openxmlformats.org/officeDocument/2006/relationships/theme" Target="/ppt/slideMasters/theme/theme1.xml" Id="Rf85bb7117225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502352b00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04d33bb564b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92e2cb1f4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a338a7961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613546817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b2b65fb5b4a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HURDAL KOMMUNE ble etablert [år] og holder til i Hurdal.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Minneåsvegen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2090 Hurdal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66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939 780 777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 KOMMUNE</a:t>
            </a:r>
          </a:p>
        </p:txBody>
      </p:sp>
    </p:spTree>
  </p:cSld>
  <p:clrMapOvr>
    <a:masterClrMapping xmlns:a="http://schemas.openxmlformats.org/drawingml/2006/main"/>
  </p:clrMapOvr>
</p:sld>
</file>