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49ba8867f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08c86d13564f37"/>
  </p:sldMasterIdLst>
  <p:sldIdLst>
    <p:sldId xmlns:r="http://schemas.openxmlformats.org/officeDocument/2006/relationships" id="256" r:id="Rfe964255ebb44c5d"/>
    <p:sldId xmlns:r="http://schemas.openxmlformats.org/officeDocument/2006/relationships" id="257" r:id="R6d9cc2c7b3954499"/>
    <p:sldId xmlns:r="http://schemas.openxmlformats.org/officeDocument/2006/relationships" id="258" r:id="Rbcd4ea1b7f124a1b"/>
    <p:sldId xmlns:r="http://schemas.openxmlformats.org/officeDocument/2006/relationships" id="259" r:id="Ra209fb58221748cb"/>
    <p:sldId xmlns:r="http://schemas.openxmlformats.org/officeDocument/2006/relationships" id="260" r:id="Rf46829511be44333"/>
    <p:sldId xmlns:r="http://schemas.openxmlformats.org/officeDocument/2006/relationships" id="261" r:id="R8e60e47b6c17489a"/>
    <p:sldId xmlns:r="http://schemas.openxmlformats.org/officeDocument/2006/relationships" id="262" r:id="R2b6fe320bcb34e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8c86d13564f37" /><Relationship Type="http://schemas.openxmlformats.org/officeDocument/2006/relationships/slide" Target="/ppt/slides/slide1.xml" Id="Rfe964255ebb44c5d" /><Relationship Type="http://schemas.openxmlformats.org/officeDocument/2006/relationships/slide" Target="/ppt/slides/slide2.xml" Id="R6d9cc2c7b3954499" /><Relationship Type="http://schemas.openxmlformats.org/officeDocument/2006/relationships/slide" Target="/ppt/slides/slide3.xml" Id="Rbcd4ea1b7f124a1b" /><Relationship Type="http://schemas.openxmlformats.org/officeDocument/2006/relationships/slide" Target="/ppt/slides/slide4.xml" Id="Ra209fb58221748cb" /><Relationship Type="http://schemas.openxmlformats.org/officeDocument/2006/relationships/slide" Target="/ppt/slides/slide5.xml" Id="Rf46829511be44333" /><Relationship Type="http://schemas.openxmlformats.org/officeDocument/2006/relationships/slide" Target="/ppt/slides/slide6.xml" Id="R8e60e47b6c17489a" /><Relationship Type="http://schemas.openxmlformats.org/officeDocument/2006/relationships/slide" Target="/ppt/slides/slide7.xml" Id="R2b6fe320bcb34e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7348b49ac45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ad75bca914af7" /><Relationship Type="http://schemas.openxmlformats.org/officeDocument/2006/relationships/theme" Target="/ppt/slideMasters/theme/theme1.xml" Id="R7dff9a01fad4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ad75bca91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a76cf7d73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9bea6de6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14677ee62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027a2ec93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14fbdd17f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1efaac009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f0714e16e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