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2dfa2df0f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51d4ec0be403b"/>
  </p:sldMasterIdLst>
  <p:sldIdLst>
    <p:sldId xmlns:r="http://schemas.openxmlformats.org/officeDocument/2006/relationships" id="256" r:id="Raae2a0d5d832439e"/>
    <p:sldId xmlns:r="http://schemas.openxmlformats.org/officeDocument/2006/relationships" id="257" r:id="R23d026581a084cfd"/>
    <p:sldId xmlns:r="http://schemas.openxmlformats.org/officeDocument/2006/relationships" id="258" r:id="R8997296d212c40ff"/>
    <p:sldId xmlns:r="http://schemas.openxmlformats.org/officeDocument/2006/relationships" id="259" r:id="R6c4fefde11914690"/>
    <p:sldId xmlns:r="http://schemas.openxmlformats.org/officeDocument/2006/relationships" id="260" r:id="R9b4156f7edee4322"/>
    <p:sldId xmlns:r="http://schemas.openxmlformats.org/officeDocument/2006/relationships" id="261" r:id="R6dbd906e1ec04aab"/>
    <p:sldId xmlns:r="http://schemas.openxmlformats.org/officeDocument/2006/relationships" id="262" r:id="R7618ea3d4510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51d4ec0be403b" /><Relationship Type="http://schemas.openxmlformats.org/officeDocument/2006/relationships/slide" Target="/ppt/slides/slide1.xml" Id="Raae2a0d5d832439e" /><Relationship Type="http://schemas.openxmlformats.org/officeDocument/2006/relationships/slide" Target="/ppt/slides/slide2.xml" Id="R23d026581a084cfd" /><Relationship Type="http://schemas.openxmlformats.org/officeDocument/2006/relationships/slide" Target="/ppt/slides/slide3.xml" Id="R8997296d212c40ff" /><Relationship Type="http://schemas.openxmlformats.org/officeDocument/2006/relationships/slide" Target="/ppt/slides/slide4.xml" Id="R6c4fefde11914690" /><Relationship Type="http://schemas.openxmlformats.org/officeDocument/2006/relationships/slide" Target="/ppt/slides/slide5.xml" Id="R9b4156f7edee4322" /><Relationship Type="http://schemas.openxmlformats.org/officeDocument/2006/relationships/slide" Target="/ppt/slides/slide6.xml" Id="R6dbd906e1ec04aab" /><Relationship Type="http://schemas.openxmlformats.org/officeDocument/2006/relationships/slide" Target="/ppt/slides/slide7.xml" Id="R7618ea3d4510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04f54b800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36227c9434d52" /><Relationship Type="http://schemas.openxmlformats.org/officeDocument/2006/relationships/theme" Target="/ppt/slideMasters/theme/theme1.xml" Id="R24eacb76b369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36227c943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8c176a892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6153803294c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ce08ef4bc4a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ba7582e4b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4949902d4c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ff7203d35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050dc7630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