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ed58e8639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addaf7bb7449a"/>
  </p:sldMasterIdLst>
  <p:sldIdLst>
    <p:sldId xmlns:r="http://schemas.openxmlformats.org/officeDocument/2006/relationships" id="256" r:id="R72598fdd41904b86"/>
    <p:sldId xmlns:r="http://schemas.openxmlformats.org/officeDocument/2006/relationships" id="257" r:id="R44e244f35caf424c"/>
    <p:sldId xmlns:r="http://schemas.openxmlformats.org/officeDocument/2006/relationships" id="258" r:id="R3a189615b625403b"/>
    <p:sldId xmlns:r="http://schemas.openxmlformats.org/officeDocument/2006/relationships" id="259" r:id="R09df6ac1a3554ae6"/>
    <p:sldId xmlns:r="http://schemas.openxmlformats.org/officeDocument/2006/relationships" id="260" r:id="R6d4a0bb14b5f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addaf7bb7449a" /><Relationship Type="http://schemas.openxmlformats.org/officeDocument/2006/relationships/slide" Target="/ppt/slides/slide1.xml" Id="R72598fdd41904b86" /><Relationship Type="http://schemas.openxmlformats.org/officeDocument/2006/relationships/slide" Target="/ppt/slides/slide2.xml" Id="R44e244f35caf424c" /><Relationship Type="http://schemas.openxmlformats.org/officeDocument/2006/relationships/slide" Target="/ppt/slides/slide3.xml" Id="R3a189615b625403b" /><Relationship Type="http://schemas.openxmlformats.org/officeDocument/2006/relationships/slide" Target="/ppt/slides/slide4.xml" Id="R09df6ac1a3554ae6" /><Relationship Type="http://schemas.openxmlformats.org/officeDocument/2006/relationships/slide" Target="/ppt/slides/slide5.xml" Id="R6d4a0bb14b5f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2e0b13195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e0e1d111444b" /><Relationship Type="http://schemas.openxmlformats.org/officeDocument/2006/relationships/theme" Target="/ppt/slideMasters/theme/theme1.xml" Id="Rc8f5f8b168a1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5e0e1d111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00c958db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3bc32c3b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4e892d26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cf4c0da1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b1113c2b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