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c4bc03d78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2497ea8dc47e9"/>
  </p:sldMasterIdLst>
  <p:sldIdLst>
    <p:sldId xmlns:r="http://schemas.openxmlformats.org/officeDocument/2006/relationships" id="256" r:id="R7d1aec6227254ea4"/>
    <p:sldId xmlns:r="http://schemas.openxmlformats.org/officeDocument/2006/relationships" id="257" r:id="R97410666ae9c4312"/>
    <p:sldId xmlns:r="http://schemas.openxmlformats.org/officeDocument/2006/relationships" id="258" r:id="R7f7ee70e79ac4a6b"/>
    <p:sldId xmlns:r="http://schemas.openxmlformats.org/officeDocument/2006/relationships" id="259" r:id="Rabc5e63357014538"/>
    <p:sldId xmlns:r="http://schemas.openxmlformats.org/officeDocument/2006/relationships" id="260" r:id="R30cd9b99c45d4e86"/>
    <p:sldId xmlns:r="http://schemas.openxmlformats.org/officeDocument/2006/relationships" id="261" r:id="R9831eb1721524171"/>
    <p:sldId xmlns:r="http://schemas.openxmlformats.org/officeDocument/2006/relationships" id="262" r:id="Rfad2e0e36450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2497ea8dc47e9" /><Relationship Type="http://schemas.openxmlformats.org/officeDocument/2006/relationships/slide" Target="/ppt/slides/slide1.xml" Id="R7d1aec6227254ea4" /><Relationship Type="http://schemas.openxmlformats.org/officeDocument/2006/relationships/slide" Target="/ppt/slides/slide2.xml" Id="R97410666ae9c4312" /><Relationship Type="http://schemas.openxmlformats.org/officeDocument/2006/relationships/slide" Target="/ppt/slides/slide3.xml" Id="R7f7ee70e79ac4a6b" /><Relationship Type="http://schemas.openxmlformats.org/officeDocument/2006/relationships/slide" Target="/ppt/slides/slide4.xml" Id="Rabc5e63357014538" /><Relationship Type="http://schemas.openxmlformats.org/officeDocument/2006/relationships/slide" Target="/ppt/slides/slide5.xml" Id="R30cd9b99c45d4e86" /><Relationship Type="http://schemas.openxmlformats.org/officeDocument/2006/relationships/slide" Target="/ppt/slides/slide6.xml" Id="R9831eb1721524171" /><Relationship Type="http://schemas.openxmlformats.org/officeDocument/2006/relationships/slide" Target="/ppt/slides/slide7.xml" Id="Rfad2e0e36450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2e5f83e07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cf1544aa498f" /><Relationship Type="http://schemas.openxmlformats.org/officeDocument/2006/relationships/theme" Target="/ppt/slideMasters/theme/theme1.xml" Id="R0db5f0b97e14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5cf1544aa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aadd30a2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379a14a1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cf7b0311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cce1d6b47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b96ef11b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5be38a7d45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7ff677021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