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88fdc5152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ccbd4f402499d"/>
  </p:sldMasterIdLst>
  <p:sldIdLst>
    <p:sldId xmlns:r="http://schemas.openxmlformats.org/officeDocument/2006/relationships" id="256" r:id="R55219cf814e5483a"/>
    <p:sldId xmlns:r="http://schemas.openxmlformats.org/officeDocument/2006/relationships" id="257" r:id="R70bc5a8378d5421a"/>
    <p:sldId xmlns:r="http://schemas.openxmlformats.org/officeDocument/2006/relationships" id="258" r:id="R47768fbcd3054b5c"/>
    <p:sldId xmlns:r="http://schemas.openxmlformats.org/officeDocument/2006/relationships" id="259" r:id="R7161b93682fc4167"/>
    <p:sldId xmlns:r="http://schemas.openxmlformats.org/officeDocument/2006/relationships" id="260" r:id="R012b3ffa45d54f0d"/>
    <p:sldId xmlns:r="http://schemas.openxmlformats.org/officeDocument/2006/relationships" id="261" r:id="R0005ea13407b4899"/>
    <p:sldId xmlns:r="http://schemas.openxmlformats.org/officeDocument/2006/relationships" id="262" r:id="R472b426a73c149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ccbd4f402499d" /><Relationship Type="http://schemas.openxmlformats.org/officeDocument/2006/relationships/slide" Target="/ppt/slides/slide1.xml" Id="R55219cf814e5483a" /><Relationship Type="http://schemas.openxmlformats.org/officeDocument/2006/relationships/slide" Target="/ppt/slides/slide2.xml" Id="R70bc5a8378d5421a" /><Relationship Type="http://schemas.openxmlformats.org/officeDocument/2006/relationships/slide" Target="/ppt/slides/slide3.xml" Id="R47768fbcd3054b5c" /><Relationship Type="http://schemas.openxmlformats.org/officeDocument/2006/relationships/slide" Target="/ppt/slides/slide4.xml" Id="R7161b93682fc4167" /><Relationship Type="http://schemas.openxmlformats.org/officeDocument/2006/relationships/slide" Target="/ppt/slides/slide5.xml" Id="R012b3ffa45d54f0d" /><Relationship Type="http://schemas.openxmlformats.org/officeDocument/2006/relationships/slide" Target="/ppt/slides/slide6.xml" Id="R0005ea13407b4899" /><Relationship Type="http://schemas.openxmlformats.org/officeDocument/2006/relationships/slide" Target="/ppt/slides/slide7.xml" Id="R472b426a73c149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213c84580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249facba7417e" /><Relationship Type="http://schemas.openxmlformats.org/officeDocument/2006/relationships/theme" Target="/ppt/slideMasters/theme/theme1.xml" Id="Rd2ec19bca924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6249facba7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5aa8500a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75e324535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22388f0b9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4a60cdff0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0fab1e39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07b051cb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16b9b2bd7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JOHNSEN ASFALT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ASFALT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14 698 581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15 811 555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ODDVAR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Carlsens veg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939 361 146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ASFALT AS</a:t>
            </a:r>
          </a:p>
        </p:txBody>
      </p:sp>
    </p:spTree>
  </p:cSld>
  <p:clrMapOvr>
    <a:masterClrMapping xmlns:a="http://schemas.openxmlformats.org/drawingml/2006/main"/>
  </p:clrMapOvr>
</p:sld>
</file>