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87771164e42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cfb49723e4951"/>
  </p:sldMasterIdLst>
  <p:sldIdLst>
    <p:sldId xmlns:r="http://schemas.openxmlformats.org/officeDocument/2006/relationships" id="256" r:id="R1ce599b3684d4b99"/>
    <p:sldId xmlns:r="http://schemas.openxmlformats.org/officeDocument/2006/relationships" id="257" r:id="R9338a2ab6d734fff"/>
    <p:sldId xmlns:r="http://schemas.openxmlformats.org/officeDocument/2006/relationships" id="258" r:id="R801ae45d33b44319"/>
    <p:sldId xmlns:r="http://schemas.openxmlformats.org/officeDocument/2006/relationships" id="259" r:id="Rfdf853ca883740ef"/>
    <p:sldId xmlns:r="http://schemas.openxmlformats.org/officeDocument/2006/relationships" id="260" r:id="Rab617fd24bc740fa"/>
    <p:sldId xmlns:r="http://schemas.openxmlformats.org/officeDocument/2006/relationships" id="261" r:id="Rcfab802fb32d4ecc"/>
    <p:sldId xmlns:r="http://schemas.openxmlformats.org/officeDocument/2006/relationships" id="262" r:id="Rdd74dea82a42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cfb49723e4951" /><Relationship Type="http://schemas.openxmlformats.org/officeDocument/2006/relationships/slide" Target="/ppt/slides/slide1.xml" Id="R1ce599b3684d4b99" /><Relationship Type="http://schemas.openxmlformats.org/officeDocument/2006/relationships/slide" Target="/ppt/slides/slide2.xml" Id="R9338a2ab6d734fff" /><Relationship Type="http://schemas.openxmlformats.org/officeDocument/2006/relationships/slide" Target="/ppt/slides/slide3.xml" Id="R801ae45d33b44319" /><Relationship Type="http://schemas.openxmlformats.org/officeDocument/2006/relationships/slide" Target="/ppt/slides/slide4.xml" Id="Rfdf853ca883740ef" /><Relationship Type="http://schemas.openxmlformats.org/officeDocument/2006/relationships/slide" Target="/ppt/slides/slide5.xml" Id="Rab617fd24bc740fa" /><Relationship Type="http://schemas.openxmlformats.org/officeDocument/2006/relationships/slide" Target="/ppt/slides/slide6.xml" Id="Rcfab802fb32d4ecc" /><Relationship Type="http://schemas.openxmlformats.org/officeDocument/2006/relationships/slide" Target="/ppt/slides/slide7.xml" Id="Rdd74dea82a42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d4c1ee41f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5c5576030429e" /><Relationship Type="http://schemas.openxmlformats.org/officeDocument/2006/relationships/theme" Target="/ppt/slideMasters/theme/theme1.xml" Id="R4b39a4515cc4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5c5576030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338e72038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ea0c607d7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e01d1ae24e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285902cc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5752147c1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271f37d3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680896395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939 342 575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