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e025931da4a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d3b8133c342d0"/>
  </p:sldMasterIdLst>
  <p:sldIdLst>
    <p:sldId xmlns:r="http://schemas.openxmlformats.org/officeDocument/2006/relationships" id="256" r:id="R753e9a4485ba4427"/>
    <p:sldId xmlns:r="http://schemas.openxmlformats.org/officeDocument/2006/relationships" id="257" r:id="R5c25076beaaa46e5"/>
    <p:sldId xmlns:r="http://schemas.openxmlformats.org/officeDocument/2006/relationships" id="258" r:id="R6c487de443d641b4"/>
    <p:sldId xmlns:r="http://schemas.openxmlformats.org/officeDocument/2006/relationships" id="259" r:id="Rc2d8149cc4b5419a"/>
    <p:sldId xmlns:r="http://schemas.openxmlformats.org/officeDocument/2006/relationships" id="260" r:id="Re27627902a8f49c6"/>
    <p:sldId xmlns:r="http://schemas.openxmlformats.org/officeDocument/2006/relationships" id="261" r:id="R660ec6176a03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d3b8133c342d0" /><Relationship Type="http://schemas.openxmlformats.org/officeDocument/2006/relationships/slide" Target="/ppt/slides/slide1.xml" Id="R753e9a4485ba4427" /><Relationship Type="http://schemas.openxmlformats.org/officeDocument/2006/relationships/slide" Target="/ppt/slides/slide2.xml" Id="R5c25076beaaa46e5" /><Relationship Type="http://schemas.openxmlformats.org/officeDocument/2006/relationships/slide" Target="/ppt/slides/slide3.xml" Id="R6c487de443d641b4" /><Relationship Type="http://schemas.openxmlformats.org/officeDocument/2006/relationships/slide" Target="/ppt/slides/slide4.xml" Id="Rc2d8149cc4b5419a" /><Relationship Type="http://schemas.openxmlformats.org/officeDocument/2006/relationships/slide" Target="/ppt/slides/slide5.xml" Id="Re27627902a8f49c6" /><Relationship Type="http://schemas.openxmlformats.org/officeDocument/2006/relationships/slide" Target="/ppt/slides/slide6.xml" Id="R660ec6176a03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43facb87a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f1c8d30449d0" /><Relationship Type="http://schemas.openxmlformats.org/officeDocument/2006/relationships/theme" Target="/ppt/slideMasters/theme/theme1.xml" Id="Rf69208e35e81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1f1c8d304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9d88e077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0056bd2c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48c12af5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42926fd4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a1785a7a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01efa401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939 342 575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