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3dfb565b9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1310985ca4f6e"/>
  </p:sldMasterIdLst>
  <p:sldIdLst>
    <p:sldId xmlns:r="http://schemas.openxmlformats.org/officeDocument/2006/relationships" id="256" r:id="R78a2e6e5f9334137"/>
    <p:sldId xmlns:r="http://schemas.openxmlformats.org/officeDocument/2006/relationships" id="257" r:id="Rca5f31ed700e41c2"/>
    <p:sldId xmlns:r="http://schemas.openxmlformats.org/officeDocument/2006/relationships" id="258" r:id="R3ba26a47b2b940f6"/>
    <p:sldId xmlns:r="http://schemas.openxmlformats.org/officeDocument/2006/relationships" id="259" r:id="R15c6380bda694f9c"/>
    <p:sldId xmlns:r="http://schemas.openxmlformats.org/officeDocument/2006/relationships" id="260" r:id="R8d99cc562f4c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1310985ca4f6e" /><Relationship Type="http://schemas.openxmlformats.org/officeDocument/2006/relationships/slide" Target="/ppt/slides/slide1.xml" Id="R78a2e6e5f9334137" /><Relationship Type="http://schemas.openxmlformats.org/officeDocument/2006/relationships/slide" Target="/ppt/slides/slide2.xml" Id="Rca5f31ed700e41c2" /><Relationship Type="http://schemas.openxmlformats.org/officeDocument/2006/relationships/slide" Target="/ppt/slides/slide3.xml" Id="R3ba26a47b2b940f6" /><Relationship Type="http://schemas.openxmlformats.org/officeDocument/2006/relationships/slide" Target="/ppt/slides/slide4.xml" Id="R15c6380bda694f9c" /><Relationship Type="http://schemas.openxmlformats.org/officeDocument/2006/relationships/slide" Target="/ppt/slides/slide5.xml" Id="R8d99cc562f4c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d67bf96f7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64ece8a374784" /><Relationship Type="http://schemas.openxmlformats.org/officeDocument/2006/relationships/theme" Target="/ppt/slideMasters/theme/theme1.xml" Id="R7010d6e3c72c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64ece8a37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9e8889cb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6873df69a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afb8e921540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03c6ffcd7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0cf8ba823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FORSVARETS PERSONELLSERVICE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Fyrstikkalléen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07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fp@fp.no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939 333 037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