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d5090a6d8b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66519b718447f"/>
  </p:sldMasterIdLst>
  <p:sldIdLst>
    <p:sldId xmlns:r="http://schemas.openxmlformats.org/officeDocument/2006/relationships" id="256" r:id="R0392b48c8d4c4467"/>
    <p:sldId xmlns:r="http://schemas.openxmlformats.org/officeDocument/2006/relationships" id="257" r:id="R6dedc271f0834749"/>
    <p:sldId xmlns:r="http://schemas.openxmlformats.org/officeDocument/2006/relationships" id="258" r:id="R90d8be012666447f"/>
    <p:sldId xmlns:r="http://schemas.openxmlformats.org/officeDocument/2006/relationships" id="259" r:id="R10e6754906f84cd5"/>
    <p:sldId xmlns:r="http://schemas.openxmlformats.org/officeDocument/2006/relationships" id="260" r:id="R1f573b4edac24375"/>
    <p:sldId xmlns:r="http://schemas.openxmlformats.org/officeDocument/2006/relationships" id="261" r:id="Rff9aa34c184d4b59"/>
    <p:sldId xmlns:r="http://schemas.openxmlformats.org/officeDocument/2006/relationships" id="262" r:id="R9dd078cff9bf42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66519b718447f" /><Relationship Type="http://schemas.openxmlformats.org/officeDocument/2006/relationships/slide" Target="/ppt/slides/slide1.xml" Id="R0392b48c8d4c4467" /><Relationship Type="http://schemas.openxmlformats.org/officeDocument/2006/relationships/slide" Target="/ppt/slides/slide2.xml" Id="R6dedc271f0834749" /><Relationship Type="http://schemas.openxmlformats.org/officeDocument/2006/relationships/slide" Target="/ppt/slides/slide3.xml" Id="R90d8be012666447f" /><Relationship Type="http://schemas.openxmlformats.org/officeDocument/2006/relationships/slide" Target="/ppt/slides/slide4.xml" Id="R10e6754906f84cd5" /><Relationship Type="http://schemas.openxmlformats.org/officeDocument/2006/relationships/slide" Target="/ppt/slides/slide5.xml" Id="R1f573b4edac24375" /><Relationship Type="http://schemas.openxmlformats.org/officeDocument/2006/relationships/slide" Target="/ppt/slides/slide6.xml" Id="Rff9aa34c184d4b59" /><Relationship Type="http://schemas.openxmlformats.org/officeDocument/2006/relationships/slide" Target="/ppt/slides/slide7.xml" Id="R9dd078cff9bf42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21b5298ba47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591f84dd247cb" /><Relationship Type="http://schemas.openxmlformats.org/officeDocument/2006/relationships/theme" Target="/ppt/slideMasters/theme/theme1.xml" Id="R400aa256b0ae46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f591f84dd247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56292e32b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a95a4ba1743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6e39002f1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d22e1c5f146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aef89f5e849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073508bbb44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2be6b313e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1 732 882 320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1 725 174 322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1 755 882 680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139 126 001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141 461 165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 –  83,8 %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SJØ AS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SUVEREN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www.helgelandinvest.no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939 150 234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