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c778b8e63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8f59db71b4e5a"/>
  </p:sldMasterIdLst>
  <p:sldIdLst>
    <p:sldId xmlns:r="http://schemas.openxmlformats.org/officeDocument/2006/relationships" id="256" r:id="Rba705592bd12422b"/>
    <p:sldId xmlns:r="http://schemas.openxmlformats.org/officeDocument/2006/relationships" id="257" r:id="R89d132bdc3354e6e"/>
    <p:sldId xmlns:r="http://schemas.openxmlformats.org/officeDocument/2006/relationships" id="258" r:id="Rfebb6e125c6947cf"/>
    <p:sldId xmlns:r="http://schemas.openxmlformats.org/officeDocument/2006/relationships" id="259" r:id="Rbf8652f854a54a99"/>
    <p:sldId xmlns:r="http://schemas.openxmlformats.org/officeDocument/2006/relationships" id="260" r:id="R7f77300c28c74edd"/>
    <p:sldId xmlns:r="http://schemas.openxmlformats.org/officeDocument/2006/relationships" id="261" r:id="R9d33bd9eca994e47"/>
    <p:sldId xmlns:r="http://schemas.openxmlformats.org/officeDocument/2006/relationships" id="262" r:id="Raf485fd84c4b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8f59db71b4e5a" /><Relationship Type="http://schemas.openxmlformats.org/officeDocument/2006/relationships/slide" Target="/ppt/slides/slide1.xml" Id="Rba705592bd12422b" /><Relationship Type="http://schemas.openxmlformats.org/officeDocument/2006/relationships/slide" Target="/ppt/slides/slide2.xml" Id="R89d132bdc3354e6e" /><Relationship Type="http://schemas.openxmlformats.org/officeDocument/2006/relationships/slide" Target="/ppt/slides/slide3.xml" Id="Rfebb6e125c6947cf" /><Relationship Type="http://schemas.openxmlformats.org/officeDocument/2006/relationships/slide" Target="/ppt/slides/slide4.xml" Id="Rbf8652f854a54a99" /><Relationship Type="http://schemas.openxmlformats.org/officeDocument/2006/relationships/slide" Target="/ppt/slides/slide5.xml" Id="R7f77300c28c74edd" /><Relationship Type="http://schemas.openxmlformats.org/officeDocument/2006/relationships/slide" Target="/ppt/slides/slide6.xml" Id="R9d33bd9eca994e47" /><Relationship Type="http://schemas.openxmlformats.org/officeDocument/2006/relationships/slide" Target="/ppt/slides/slide7.xml" Id="Raf485fd84c4b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e4133bebb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356246bcc4a8a" /><Relationship Type="http://schemas.openxmlformats.org/officeDocument/2006/relationships/theme" Target="/ppt/slideMasters/theme/theme1.xml" Id="Ra6ddfd52945c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356246bcc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932470b83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09dc63b0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0a6301c74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878a01ec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39d09589b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0d23c714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ff9f33a6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88 709 408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859 616 411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1 013 465 333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938 999 465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