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54ea394588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970bb5d13472c"/>
  </p:sldMasterIdLst>
  <p:sldIdLst>
    <p:sldId xmlns:r="http://schemas.openxmlformats.org/officeDocument/2006/relationships" id="256" r:id="Rbbf93c4d3ddd46a5"/>
    <p:sldId xmlns:r="http://schemas.openxmlformats.org/officeDocument/2006/relationships" id="257" r:id="R75ea4f245c5d48e2"/>
    <p:sldId xmlns:r="http://schemas.openxmlformats.org/officeDocument/2006/relationships" id="258" r:id="R93689bab0e044856"/>
    <p:sldId xmlns:r="http://schemas.openxmlformats.org/officeDocument/2006/relationships" id="259" r:id="R43c50e2156114a59"/>
    <p:sldId xmlns:r="http://schemas.openxmlformats.org/officeDocument/2006/relationships" id="260" r:id="R92bb3fef8a7840c0"/>
    <p:sldId xmlns:r="http://schemas.openxmlformats.org/officeDocument/2006/relationships" id="261" r:id="Rfc4942bef8d04f44"/>
    <p:sldId xmlns:r="http://schemas.openxmlformats.org/officeDocument/2006/relationships" id="262" r:id="R78e1d3d8d9ea44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970bb5d13472c" /><Relationship Type="http://schemas.openxmlformats.org/officeDocument/2006/relationships/slide" Target="/ppt/slides/slide1.xml" Id="Rbbf93c4d3ddd46a5" /><Relationship Type="http://schemas.openxmlformats.org/officeDocument/2006/relationships/slide" Target="/ppt/slides/slide2.xml" Id="R75ea4f245c5d48e2" /><Relationship Type="http://schemas.openxmlformats.org/officeDocument/2006/relationships/slide" Target="/ppt/slides/slide3.xml" Id="R93689bab0e044856" /><Relationship Type="http://schemas.openxmlformats.org/officeDocument/2006/relationships/slide" Target="/ppt/slides/slide4.xml" Id="R43c50e2156114a59" /><Relationship Type="http://schemas.openxmlformats.org/officeDocument/2006/relationships/slide" Target="/ppt/slides/slide5.xml" Id="R92bb3fef8a7840c0" /><Relationship Type="http://schemas.openxmlformats.org/officeDocument/2006/relationships/slide" Target="/ppt/slides/slide6.xml" Id="Rfc4942bef8d04f44" /><Relationship Type="http://schemas.openxmlformats.org/officeDocument/2006/relationships/slide" Target="/ppt/slides/slide7.xml" Id="R78e1d3d8d9ea44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ea824ef0d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2c94e6c414c43" /><Relationship Type="http://schemas.openxmlformats.org/officeDocument/2006/relationships/theme" Target="/ppt/slideMasters/theme/theme1.xml" Id="R44251561479840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c2c94e6c41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b1c4840e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d07804e57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e6badd49f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a0e99ac049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0c89d698d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d5868c44341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01604ad7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10 248 798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14 551 203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15 264 228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ELI JENNIE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Teatergata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938 938 288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AJA INVEST AS</a:t>
            </a:r>
          </a:p>
        </p:txBody>
      </p:sp>
    </p:spTree>
  </p:cSld>
  <p:clrMapOvr>
    <a:masterClrMapping xmlns:a="http://schemas.openxmlformats.org/drawingml/2006/main"/>
  </p:clrMapOvr>
</p:sld>
</file>