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a6deafdba141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b589c32cd64b27"/>
  </p:sldMasterIdLst>
  <p:sldIdLst>
    <p:sldId xmlns:r="http://schemas.openxmlformats.org/officeDocument/2006/relationships" id="256" r:id="R6349c664e1264721"/>
    <p:sldId xmlns:r="http://schemas.openxmlformats.org/officeDocument/2006/relationships" id="257" r:id="R4333c6d60b73425b"/>
    <p:sldId xmlns:r="http://schemas.openxmlformats.org/officeDocument/2006/relationships" id="258" r:id="R941e3dc1d5b243ed"/>
    <p:sldId xmlns:r="http://schemas.openxmlformats.org/officeDocument/2006/relationships" id="259" r:id="Rd5d8eda42e154701"/>
    <p:sldId xmlns:r="http://schemas.openxmlformats.org/officeDocument/2006/relationships" id="260" r:id="Rf64cc1eb96d44e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b589c32cd64b27" /><Relationship Type="http://schemas.openxmlformats.org/officeDocument/2006/relationships/slide" Target="/ppt/slides/slide1.xml" Id="R6349c664e1264721" /><Relationship Type="http://schemas.openxmlformats.org/officeDocument/2006/relationships/slide" Target="/ppt/slides/slide2.xml" Id="R4333c6d60b73425b" /><Relationship Type="http://schemas.openxmlformats.org/officeDocument/2006/relationships/slide" Target="/ppt/slides/slide3.xml" Id="R941e3dc1d5b243ed" /><Relationship Type="http://schemas.openxmlformats.org/officeDocument/2006/relationships/slide" Target="/ppt/slides/slide4.xml" Id="Rd5d8eda42e154701" /><Relationship Type="http://schemas.openxmlformats.org/officeDocument/2006/relationships/slide" Target="/ppt/slides/slide5.xml" Id="Rf64cc1eb96d44e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15119356324d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b556e9b094a50" /><Relationship Type="http://schemas.openxmlformats.org/officeDocument/2006/relationships/theme" Target="/ppt/slideMasters/theme/theme1.xml" Id="R09680a29b06640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4b556e9b094a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24cd53ff146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c1bea990d48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e58d5aad546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ef911e30d45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fb48e46444d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BÅTSFJORD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BÅTSFJORD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BÅTSFJORD KOMMUNE ble etablert [år] og holder til i Båtsfjord.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BÅTSFJORD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BÅTSFJORD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BÅTSFJORD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Hindberggata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9990 Båtsfjord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98 53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postmottak@batsfjord.kommune.no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www.batsfjord.kommune.no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938 795 592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BÅTSFJORD KOMMUNE</a:t>
            </a:r>
          </a:p>
        </p:txBody>
      </p:sp>
    </p:spTree>
  </p:cSld>
  <p:clrMapOvr>
    <a:masterClrMapping xmlns:a="http://schemas.openxmlformats.org/drawingml/2006/main"/>
  </p:clrMapOvr>
</p:sld>
</file>