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7c7639d0d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8eaf494f54424"/>
  </p:sldMasterIdLst>
  <p:sldIdLst>
    <p:sldId xmlns:r="http://schemas.openxmlformats.org/officeDocument/2006/relationships" id="256" r:id="R6d5f5f363aef4646"/>
    <p:sldId xmlns:r="http://schemas.openxmlformats.org/officeDocument/2006/relationships" id="257" r:id="Rf4b1219263694266"/>
    <p:sldId xmlns:r="http://schemas.openxmlformats.org/officeDocument/2006/relationships" id="258" r:id="R94c29abe7a7e48a0"/>
    <p:sldId xmlns:r="http://schemas.openxmlformats.org/officeDocument/2006/relationships" id="259" r:id="R4883364b717c468f"/>
    <p:sldId xmlns:r="http://schemas.openxmlformats.org/officeDocument/2006/relationships" id="260" r:id="Ra044556b063c4121"/>
    <p:sldId xmlns:r="http://schemas.openxmlformats.org/officeDocument/2006/relationships" id="261" r:id="R55678a15f96d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8eaf494f54424" /><Relationship Type="http://schemas.openxmlformats.org/officeDocument/2006/relationships/slide" Target="/ppt/slides/slide1.xml" Id="R6d5f5f363aef4646" /><Relationship Type="http://schemas.openxmlformats.org/officeDocument/2006/relationships/slide" Target="/ppt/slides/slide2.xml" Id="Rf4b1219263694266" /><Relationship Type="http://schemas.openxmlformats.org/officeDocument/2006/relationships/slide" Target="/ppt/slides/slide3.xml" Id="R94c29abe7a7e48a0" /><Relationship Type="http://schemas.openxmlformats.org/officeDocument/2006/relationships/slide" Target="/ppt/slides/slide4.xml" Id="R4883364b717c468f" /><Relationship Type="http://schemas.openxmlformats.org/officeDocument/2006/relationships/slide" Target="/ppt/slides/slide5.xml" Id="Ra044556b063c4121" /><Relationship Type="http://schemas.openxmlformats.org/officeDocument/2006/relationships/slide" Target="/ppt/slides/slide6.xml" Id="R55678a15f96d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ebdf0899e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ca31cb4c43f9" /><Relationship Type="http://schemas.openxmlformats.org/officeDocument/2006/relationships/theme" Target="/ppt/slideMasters/theme/theme1.xml" Id="Rfac43117a8c0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fca31cb4c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e425a8f7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0194a2c9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c944876c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cfdbe75ea44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9e54db06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a7586366f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MIDT-NORGE SA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9 488 306 000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271 550 000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499 021 000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6 182 612 000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10 016 530 000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VII's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torbjorn.skei@coop.no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www.coopmidtnorge.no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938 786 054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MIDT-NORGE SA</a:t>
            </a:r>
          </a:p>
        </p:txBody>
      </p:sp>
    </p:spTree>
  </p:cSld>
  <p:clrMapOvr>
    <a:masterClrMapping xmlns:a="http://schemas.openxmlformats.org/drawingml/2006/main"/>
  </p:clrMapOvr>
</p:sld>
</file>