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2b1ed6cba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b36e1f8004a6a"/>
  </p:sldMasterIdLst>
  <p:sldIdLst>
    <p:sldId xmlns:r="http://schemas.openxmlformats.org/officeDocument/2006/relationships" id="256" r:id="R53a6360a295c4d1d"/>
    <p:sldId xmlns:r="http://schemas.openxmlformats.org/officeDocument/2006/relationships" id="257" r:id="R509611e8e0b94979"/>
    <p:sldId xmlns:r="http://schemas.openxmlformats.org/officeDocument/2006/relationships" id="258" r:id="Rdf0a18b4918a40d2"/>
    <p:sldId xmlns:r="http://schemas.openxmlformats.org/officeDocument/2006/relationships" id="259" r:id="Ra18894b57fe843db"/>
    <p:sldId xmlns:r="http://schemas.openxmlformats.org/officeDocument/2006/relationships" id="260" r:id="Rb96b35fd43c7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b36e1f8004a6a" /><Relationship Type="http://schemas.openxmlformats.org/officeDocument/2006/relationships/slide" Target="/ppt/slides/slide1.xml" Id="R53a6360a295c4d1d" /><Relationship Type="http://schemas.openxmlformats.org/officeDocument/2006/relationships/slide" Target="/ppt/slides/slide2.xml" Id="R509611e8e0b94979" /><Relationship Type="http://schemas.openxmlformats.org/officeDocument/2006/relationships/slide" Target="/ppt/slides/slide3.xml" Id="Rdf0a18b4918a40d2" /><Relationship Type="http://schemas.openxmlformats.org/officeDocument/2006/relationships/slide" Target="/ppt/slides/slide4.xml" Id="Ra18894b57fe843db" /><Relationship Type="http://schemas.openxmlformats.org/officeDocument/2006/relationships/slide" Target="/ppt/slides/slide5.xml" Id="Rb96b35fd43c7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57e0a7c55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a18d82e444aac" /><Relationship Type="http://schemas.openxmlformats.org/officeDocument/2006/relationships/theme" Target="/ppt/slideMasters/theme/theme1.xml" Id="R81e8b51516f0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a18d82e44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0dfbbcba4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a16ec333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dfec37ee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e63b2750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c05613d8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