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524d0db1b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0bda0a6744461"/>
  </p:sldMasterIdLst>
  <p:sldIdLst>
    <p:sldId xmlns:r="http://schemas.openxmlformats.org/officeDocument/2006/relationships" id="256" r:id="R6c43525453db4916"/>
    <p:sldId xmlns:r="http://schemas.openxmlformats.org/officeDocument/2006/relationships" id="257" r:id="Rc31903a075994174"/>
    <p:sldId xmlns:r="http://schemas.openxmlformats.org/officeDocument/2006/relationships" id="258" r:id="R8dc71842a12b4a3b"/>
    <p:sldId xmlns:r="http://schemas.openxmlformats.org/officeDocument/2006/relationships" id="259" r:id="R5f739a4245764402"/>
    <p:sldId xmlns:r="http://schemas.openxmlformats.org/officeDocument/2006/relationships" id="260" r:id="R0f397a76f82445e4"/>
    <p:sldId xmlns:r="http://schemas.openxmlformats.org/officeDocument/2006/relationships" id="261" r:id="R0cedeba1d2664081"/>
    <p:sldId xmlns:r="http://schemas.openxmlformats.org/officeDocument/2006/relationships" id="262" r:id="R06352f05b63e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0bda0a6744461" /><Relationship Type="http://schemas.openxmlformats.org/officeDocument/2006/relationships/slide" Target="/ppt/slides/slide1.xml" Id="R6c43525453db4916" /><Relationship Type="http://schemas.openxmlformats.org/officeDocument/2006/relationships/slide" Target="/ppt/slides/slide2.xml" Id="Rc31903a075994174" /><Relationship Type="http://schemas.openxmlformats.org/officeDocument/2006/relationships/slide" Target="/ppt/slides/slide3.xml" Id="R8dc71842a12b4a3b" /><Relationship Type="http://schemas.openxmlformats.org/officeDocument/2006/relationships/slide" Target="/ppt/slides/slide4.xml" Id="R5f739a4245764402" /><Relationship Type="http://schemas.openxmlformats.org/officeDocument/2006/relationships/slide" Target="/ppt/slides/slide5.xml" Id="R0f397a76f82445e4" /><Relationship Type="http://schemas.openxmlformats.org/officeDocument/2006/relationships/slide" Target="/ppt/slides/slide6.xml" Id="R0cedeba1d2664081" /><Relationship Type="http://schemas.openxmlformats.org/officeDocument/2006/relationships/slide" Target="/ppt/slides/slide7.xml" Id="R06352f05b63e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5af8ea897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38d93c93437d" /><Relationship Type="http://schemas.openxmlformats.org/officeDocument/2006/relationships/theme" Target="/ppt/slideMasters/theme/theme1.xml" Id="Rcf84ddcebb88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738d93c93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d905883d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449da697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4d4b3d486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bf6a3da3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0ae45e9f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f6296240e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5a13236f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