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e389db09c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f40cb625a462f"/>
  </p:sldMasterIdLst>
  <p:sldIdLst>
    <p:sldId xmlns:r="http://schemas.openxmlformats.org/officeDocument/2006/relationships" id="256" r:id="R55c2ca82631f497d"/>
    <p:sldId xmlns:r="http://schemas.openxmlformats.org/officeDocument/2006/relationships" id="257" r:id="Rdecc624c6c294914"/>
    <p:sldId xmlns:r="http://schemas.openxmlformats.org/officeDocument/2006/relationships" id="258" r:id="Rd237047a9a52466c"/>
    <p:sldId xmlns:r="http://schemas.openxmlformats.org/officeDocument/2006/relationships" id="259" r:id="R9c740f7cd5f846c4"/>
    <p:sldId xmlns:r="http://schemas.openxmlformats.org/officeDocument/2006/relationships" id="260" r:id="R03e09cc1cf4d49d8"/>
    <p:sldId xmlns:r="http://schemas.openxmlformats.org/officeDocument/2006/relationships" id="261" r:id="R3cdb08a50df0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f40cb625a462f" /><Relationship Type="http://schemas.openxmlformats.org/officeDocument/2006/relationships/slide" Target="/ppt/slides/slide1.xml" Id="R55c2ca82631f497d" /><Relationship Type="http://schemas.openxmlformats.org/officeDocument/2006/relationships/slide" Target="/ppt/slides/slide2.xml" Id="Rdecc624c6c294914" /><Relationship Type="http://schemas.openxmlformats.org/officeDocument/2006/relationships/slide" Target="/ppt/slides/slide3.xml" Id="Rd237047a9a52466c" /><Relationship Type="http://schemas.openxmlformats.org/officeDocument/2006/relationships/slide" Target="/ppt/slides/slide4.xml" Id="R9c740f7cd5f846c4" /><Relationship Type="http://schemas.openxmlformats.org/officeDocument/2006/relationships/slide" Target="/ppt/slides/slide5.xml" Id="R03e09cc1cf4d49d8" /><Relationship Type="http://schemas.openxmlformats.org/officeDocument/2006/relationships/slide" Target="/ppt/slides/slide6.xml" Id="R3cdb08a50df0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8da274257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07882e2ac4e3f" /><Relationship Type="http://schemas.openxmlformats.org/officeDocument/2006/relationships/theme" Target="/ppt/slideMasters/theme/theme1.xml" Id="R32c1b9e9dbaf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07882e2ac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de16279b5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50b27d38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6a0215f9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cca5e7acb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cd093d8d5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647b60ee7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