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9aec118ac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c42e3547b4640"/>
  </p:sldMasterIdLst>
  <p:sldIdLst>
    <p:sldId xmlns:r="http://schemas.openxmlformats.org/officeDocument/2006/relationships" id="256" r:id="Rc5f005bfa83e472f"/>
    <p:sldId xmlns:r="http://schemas.openxmlformats.org/officeDocument/2006/relationships" id="257" r:id="R53f12b6df9fc48e9"/>
    <p:sldId xmlns:r="http://schemas.openxmlformats.org/officeDocument/2006/relationships" id="258" r:id="R49e29ca3a53d4953"/>
    <p:sldId xmlns:r="http://schemas.openxmlformats.org/officeDocument/2006/relationships" id="259" r:id="R694353c15a324323"/>
    <p:sldId xmlns:r="http://schemas.openxmlformats.org/officeDocument/2006/relationships" id="260" r:id="Rb627fcc9b7194033"/>
    <p:sldId xmlns:r="http://schemas.openxmlformats.org/officeDocument/2006/relationships" id="261" r:id="R4722d0396b8d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c42e3547b4640" /><Relationship Type="http://schemas.openxmlformats.org/officeDocument/2006/relationships/slide" Target="/ppt/slides/slide1.xml" Id="Rc5f005bfa83e472f" /><Relationship Type="http://schemas.openxmlformats.org/officeDocument/2006/relationships/slide" Target="/ppt/slides/slide2.xml" Id="R53f12b6df9fc48e9" /><Relationship Type="http://schemas.openxmlformats.org/officeDocument/2006/relationships/slide" Target="/ppt/slides/slide3.xml" Id="R49e29ca3a53d4953" /><Relationship Type="http://schemas.openxmlformats.org/officeDocument/2006/relationships/slide" Target="/ppt/slides/slide4.xml" Id="R694353c15a324323" /><Relationship Type="http://schemas.openxmlformats.org/officeDocument/2006/relationships/slide" Target="/ppt/slides/slide5.xml" Id="Rb627fcc9b7194033" /><Relationship Type="http://schemas.openxmlformats.org/officeDocument/2006/relationships/slide" Target="/ppt/slides/slide6.xml" Id="R4722d0396b8d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5afe59239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2dca1813540d8" /><Relationship Type="http://schemas.openxmlformats.org/officeDocument/2006/relationships/theme" Target="/ppt/slideMasters/theme/theme1.xml" Id="Rb9a643f7b3714c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2dca18135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d21bff563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178d70c984b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fe7886d84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5b7ce236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5f19f558f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793ae9dcb4d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LUTHERSK MISJONSSAMBAND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485 303 005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11 075 243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9 659 956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339 872 611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517 272 980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Sinsenveien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okonomi@nlm.no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LUTHERSK MISJONSSAMBAND</a:t>
            </a:r>
          </a:p>
        </p:txBody>
      </p:sp>
    </p:spTree>
  </p:cSld>
  <p:clrMapOvr>
    <a:masterClrMapping xmlns:a="http://schemas.openxmlformats.org/drawingml/2006/main"/>
  </p:clrMapOvr>
</p:sld>
</file>