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739ab6a76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f6ed88653486f"/>
  </p:sldMasterIdLst>
  <p:sldIdLst>
    <p:sldId xmlns:r="http://schemas.openxmlformats.org/officeDocument/2006/relationships" id="256" r:id="Rd9b3a9bdb74f45da"/>
    <p:sldId xmlns:r="http://schemas.openxmlformats.org/officeDocument/2006/relationships" id="257" r:id="R59d0fa22206a498a"/>
    <p:sldId xmlns:r="http://schemas.openxmlformats.org/officeDocument/2006/relationships" id="258" r:id="R6f52a82f08584040"/>
    <p:sldId xmlns:r="http://schemas.openxmlformats.org/officeDocument/2006/relationships" id="259" r:id="R6db10314a93f4b35"/>
    <p:sldId xmlns:r="http://schemas.openxmlformats.org/officeDocument/2006/relationships" id="260" r:id="R1bd5209bd1a449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f6ed88653486f" /><Relationship Type="http://schemas.openxmlformats.org/officeDocument/2006/relationships/slide" Target="/ppt/slides/slide1.xml" Id="Rd9b3a9bdb74f45da" /><Relationship Type="http://schemas.openxmlformats.org/officeDocument/2006/relationships/slide" Target="/ppt/slides/slide2.xml" Id="R59d0fa22206a498a" /><Relationship Type="http://schemas.openxmlformats.org/officeDocument/2006/relationships/slide" Target="/ppt/slides/slide3.xml" Id="R6f52a82f08584040" /><Relationship Type="http://schemas.openxmlformats.org/officeDocument/2006/relationships/slide" Target="/ppt/slides/slide4.xml" Id="R6db10314a93f4b35" /><Relationship Type="http://schemas.openxmlformats.org/officeDocument/2006/relationships/slide" Target="/ppt/slides/slide5.xml" Id="R1bd5209bd1a449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04c3066d545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638face54d3d" /><Relationship Type="http://schemas.openxmlformats.org/officeDocument/2006/relationships/theme" Target="/ppt/slideMasters/theme/theme1.xml" Id="Ra0a2576c333a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8638face5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c9d7c664d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2eedc085c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59845149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e8e003e3748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e3676b528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MIDT-NORSK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MIDT-NORSK GJENSIDIG BRANNKASSE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36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stjordal@gjensidige.no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gjensidige.no/stjørdal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MIDT-NORSK GJENSIDIG BRANNKASSE</a:t>
            </a:r>
          </a:p>
        </p:txBody>
      </p:sp>
    </p:spTree>
  </p:cSld>
  <p:clrMapOvr>
    <a:masterClrMapping xmlns:a="http://schemas.openxmlformats.org/drawingml/2006/main"/>
  </p:clrMapOvr>
</p:sld>
</file>