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bdecda020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4a02100fc449e"/>
  </p:sldMasterIdLst>
  <p:sldIdLst>
    <p:sldId xmlns:r="http://schemas.openxmlformats.org/officeDocument/2006/relationships" id="256" r:id="R1e522715590f4f95"/>
    <p:sldId xmlns:r="http://schemas.openxmlformats.org/officeDocument/2006/relationships" id="257" r:id="Rdd44fa19226446b9"/>
    <p:sldId xmlns:r="http://schemas.openxmlformats.org/officeDocument/2006/relationships" id="258" r:id="R7d47c5a5a3a344ac"/>
    <p:sldId xmlns:r="http://schemas.openxmlformats.org/officeDocument/2006/relationships" id="259" r:id="Rc2ee32f3a831400e"/>
    <p:sldId xmlns:r="http://schemas.openxmlformats.org/officeDocument/2006/relationships" id="260" r:id="Rf9603b40529c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4a02100fc449e" /><Relationship Type="http://schemas.openxmlformats.org/officeDocument/2006/relationships/slide" Target="/ppt/slides/slide1.xml" Id="R1e522715590f4f95" /><Relationship Type="http://schemas.openxmlformats.org/officeDocument/2006/relationships/slide" Target="/ppt/slides/slide2.xml" Id="Rdd44fa19226446b9" /><Relationship Type="http://schemas.openxmlformats.org/officeDocument/2006/relationships/slide" Target="/ppt/slides/slide3.xml" Id="R7d47c5a5a3a344ac" /><Relationship Type="http://schemas.openxmlformats.org/officeDocument/2006/relationships/slide" Target="/ppt/slides/slide4.xml" Id="Rc2ee32f3a831400e" /><Relationship Type="http://schemas.openxmlformats.org/officeDocument/2006/relationships/slide" Target="/ppt/slides/slide5.xml" Id="Rf9603b40529c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2b35e8c62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29b1cae04cb2" /><Relationship Type="http://schemas.openxmlformats.org/officeDocument/2006/relationships/theme" Target="/ppt/slideMasters/theme/theme1.xml" Id="Rb52d7708ae57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a29b1cae0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7f98ba0d7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532de94a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4c530edd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a37cab98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989c8a76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