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2b833e33c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4937f256b4b9d"/>
  </p:sldMasterIdLst>
  <p:sldIdLst>
    <p:sldId xmlns:r="http://schemas.openxmlformats.org/officeDocument/2006/relationships" id="256" r:id="R3ae882188ed748b3"/>
    <p:sldId xmlns:r="http://schemas.openxmlformats.org/officeDocument/2006/relationships" id="257" r:id="R3b0e79fad101410c"/>
    <p:sldId xmlns:r="http://schemas.openxmlformats.org/officeDocument/2006/relationships" id="258" r:id="R9facddacfa4c446d"/>
    <p:sldId xmlns:r="http://schemas.openxmlformats.org/officeDocument/2006/relationships" id="259" r:id="Re545186df972460a"/>
    <p:sldId xmlns:r="http://schemas.openxmlformats.org/officeDocument/2006/relationships" id="260" r:id="R4e2c04de818b4f2e"/>
    <p:sldId xmlns:r="http://schemas.openxmlformats.org/officeDocument/2006/relationships" id="261" r:id="R97a17cd011a34a2e"/>
    <p:sldId xmlns:r="http://schemas.openxmlformats.org/officeDocument/2006/relationships" id="262" r:id="Reaaee1053faa45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4937f256b4b9d" /><Relationship Type="http://schemas.openxmlformats.org/officeDocument/2006/relationships/slide" Target="/ppt/slides/slide1.xml" Id="R3ae882188ed748b3" /><Relationship Type="http://schemas.openxmlformats.org/officeDocument/2006/relationships/slide" Target="/ppt/slides/slide2.xml" Id="R3b0e79fad101410c" /><Relationship Type="http://schemas.openxmlformats.org/officeDocument/2006/relationships/slide" Target="/ppt/slides/slide3.xml" Id="R9facddacfa4c446d" /><Relationship Type="http://schemas.openxmlformats.org/officeDocument/2006/relationships/slide" Target="/ppt/slides/slide4.xml" Id="Re545186df972460a" /><Relationship Type="http://schemas.openxmlformats.org/officeDocument/2006/relationships/slide" Target="/ppt/slides/slide5.xml" Id="R4e2c04de818b4f2e" /><Relationship Type="http://schemas.openxmlformats.org/officeDocument/2006/relationships/slide" Target="/ppt/slides/slide6.xml" Id="R97a17cd011a34a2e" /><Relationship Type="http://schemas.openxmlformats.org/officeDocument/2006/relationships/slide" Target="/ppt/slides/slide7.xml" Id="Reaaee1053faa45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46a739e98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7600c0bbe45e7" /><Relationship Type="http://schemas.openxmlformats.org/officeDocument/2006/relationships/theme" Target="/ppt/slideMasters/theme/theme1.xml" Id="R8f53e9c35d32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7600c0bbe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d77c6ce2140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25738b42f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6df1e0b2a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27a5f75a047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07bf99d5a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0e2a924fc4e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b8af30326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ROMARIO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ROMARIO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2 812 236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−2 577 119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3 401 489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85 683 218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126 839 447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ANNCARLO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BAGHEERA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LAILATON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ANNCARLO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BAGHEERA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LAILATON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Vegamot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04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938 512 922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ROMARIO INVEST AS</a:t>
            </a:r>
          </a:p>
        </p:txBody>
      </p:sp>
    </p:spTree>
  </p:cSld>
  <p:clrMapOvr>
    <a:masterClrMapping xmlns:a="http://schemas.openxmlformats.org/drawingml/2006/main"/>
  </p:clrMapOvr>
</p:sld>
</file>