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9aada69c3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d2cde83fd46cb"/>
  </p:sldMasterIdLst>
  <p:sldIdLst>
    <p:sldId xmlns:r="http://schemas.openxmlformats.org/officeDocument/2006/relationships" id="256" r:id="Rdc06736d077a41db"/>
    <p:sldId xmlns:r="http://schemas.openxmlformats.org/officeDocument/2006/relationships" id="257" r:id="Ra98bfee5698945bf"/>
    <p:sldId xmlns:r="http://schemas.openxmlformats.org/officeDocument/2006/relationships" id="258" r:id="R34bf2839ea79462f"/>
    <p:sldId xmlns:r="http://schemas.openxmlformats.org/officeDocument/2006/relationships" id="259" r:id="R1c0072937abc4b95"/>
    <p:sldId xmlns:r="http://schemas.openxmlformats.org/officeDocument/2006/relationships" id="260" r:id="R67701a7878b5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d2cde83fd46cb" /><Relationship Type="http://schemas.openxmlformats.org/officeDocument/2006/relationships/slide" Target="/ppt/slides/slide1.xml" Id="Rdc06736d077a41db" /><Relationship Type="http://schemas.openxmlformats.org/officeDocument/2006/relationships/slide" Target="/ppt/slides/slide2.xml" Id="Ra98bfee5698945bf" /><Relationship Type="http://schemas.openxmlformats.org/officeDocument/2006/relationships/slide" Target="/ppt/slides/slide3.xml" Id="R34bf2839ea79462f" /><Relationship Type="http://schemas.openxmlformats.org/officeDocument/2006/relationships/slide" Target="/ppt/slides/slide4.xml" Id="R1c0072937abc4b95" /><Relationship Type="http://schemas.openxmlformats.org/officeDocument/2006/relationships/slide" Target="/ppt/slides/slide5.xml" Id="R67701a7878b5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5154df189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b7f1d16754364" /><Relationship Type="http://schemas.openxmlformats.org/officeDocument/2006/relationships/theme" Target="/ppt/slideMasters/theme/theme1.xml" Id="Rb169eccf9e11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b7f1d1675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cf6fda85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e7fc049f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0d1de99cd44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af2cf1d60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6a3054c4843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FRELSESARMEEN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FRELSESARMEEN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938 498 318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FRELSESARMEEN</a:t>
            </a:r>
          </a:p>
        </p:txBody>
      </p:sp>
    </p:spTree>
  </p:cSld>
  <p:clrMapOvr>
    <a:masterClrMapping xmlns:a="http://schemas.openxmlformats.org/drawingml/2006/main"/>
  </p:clrMapOvr>
</p:sld>
</file>